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EECB"/>
    <a:srgbClr val="9966FF"/>
    <a:srgbClr val="1C9F15"/>
    <a:srgbClr val="22C81A"/>
    <a:srgbClr val="FF5229"/>
    <a:srgbClr val="85D41C"/>
    <a:srgbClr val="B000D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169CA-C0B2-426C-9789-CDB0044531D1}" type="datetimeFigureOut">
              <a:rPr lang="pl-PL" smtClean="0"/>
              <a:pPr/>
              <a:t>2013-12-17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C1939-53EC-4940-9AD1-4C863246F15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 descr="C:\Users\Czytelnik\AppData\Local\Microsoft\Windows\Temporary Internet Files\Content.IE5\P5KADXQ1\MM900309715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214818"/>
            <a:ext cx="1933585" cy="231710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585487">
            <a:off x="7394186" y="1427256"/>
            <a:ext cx="129194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Czytelnik\AppData\Local\Microsoft\Windows\Temporary Internet Files\Content.IE5\TB4P6BSZ\MC900285812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285728"/>
            <a:ext cx="1856544" cy="1428760"/>
          </a:xfrm>
          <a:prstGeom prst="rect">
            <a:avLst/>
          </a:prstGeom>
          <a:noFill/>
        </p:spPr>
      </p:pic>
      <p:pic>
        <p:nvPicPr>
          <p:cNvPr id="1037" name="Picture 13" descr="C:\Users\Czytelnik\AppData\Local\Microsoft\Windows\Temporary Internet Files\Content.IE5\MPI4U6RN\MC900354065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2357430"/>
            <a:ext cx="2000232" cy="3286124"/>
          </a:xfrm>
          <a:prstGeom prst="rect">
            <a:avLst/>
          </a:prstGeom>
          <a:noFill/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8794" y="642918"/>
            <a:ext cx="5072066" cy="4000504"/>
          </a:xfrm>
        </p:spPr>
        <p:txBody>
          <a:bodyPr>
            <a:normAutofit fontScale="85000" lnSpcReduction="20000"/>
          </a:bodyPr>
          <a:lstStyle/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Za oknem ciemno, </a:t>
            </a:r>
          </a:p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cichutko puszyste ścielą się płatki.</a:t>
            </a:r>
          </a:p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Niech serca się sercem podzielą </a:t>
            </a:r>
          </a:p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jak wigilijnym opłatkiem. </a:t>
            </a:r>
          </a:p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Północ wybija, dzwony już dzwonią, pasterka się zaczyna. </a:t>
            </a:r>
          </a:p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W świetle księżyca, przy kominku, na zielonej choince kolorowe lampeczki, </a:t>
            </a:r>
          </a:p>
          <a:p>
            <a:r>
              <a:rPr lang="pl-PL" b="1" dirty="0" smtClean="0">
                <a:solidFill>
                  <a:srgbClr val="9966FF"/>
                </a:solidFill>
                <a:latin typeface="Colonna MT" pitchFamily="82" charset="0"/>
              </a:rPr>
              <a:t>biją swym blaskiem.  </a:t>
            </a:r>
          </a:p>
          <a:p>
            <a:endParaRPr lang="pl-PL" b="1" dirty="0" smtClean="0">
              <a:solidFill>
                <a:srgbClr val="9966FF"/>
              </a:solidFill>
              <a:latin typeface="Colonna MT" pitchFamily="82" charset="0"/>
            </a:endParaRPr>
          </a:p>
        </p:txBody>
      </p:sp>
      <p:pic>
        <p:nvPicPr>
          <p:cNvPr id="1038" name="Picture 14" descr="C:\Users\Czytelnik\AppData\Local\Microsoft\Windows\Temporary Internet Files\Content.IE5\18MRXU78\MM900283731[1]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5429240"/>
            <a:ext cx="2143136" cy="1428760"/>
          </a:xfrm>
          <a:prstGeom prst="rect">
            <a:avLst/>
          </a:prstGeom>
          <a:noFill/>
        </p:spPr>
      </p:pic>
      <p:sp>
        <p:nvSpPr>
          <p:cNvPr id="21" name="pole tekstowe 20"/>
          <p:cNvSpPr txBox="1"/>
          <p:nvPr/>
        </p:nvSpPr>
        <p:spPr>
          <a:xfrm>
            <a:off x="2285984" y="5214950"/>
            <a:ext cx="46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1EEECB"/>
                </a:solidFill>
              </a:rPr>
              <a:t>Życzą uczestnicy projektu „ Dobry start – to sukces w przyszłości” uczniowie i nauczyciele Szkoły Podstawowej im. Ryszarda Wyrzykowskiego w Bełdowie.</a:t>
            </a:r>
            <a:endParaRPr lang="pl-PL" dirty="0">
              <a:solidFill>
                <a:srgbClr val="1EEECB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71</Words>
  <Application>Microsoft Office PowerPoint</Application>
  <PresentationFormat>Pokaz na ekranie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Slajd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Czytelnik</dc:creator>
  <cp:lastModifiedBy>Czytelnik</cp:lastModifiedBy>
  <cp:revision>6</cp:revision>
  <dcterms:created xsi:type="dcterms:W3CDTF">2013-12-13T02:16:20Z</dcterms:created>
  <dcterms:modified xsi:type="dcterms:W3CDTF">2013-12-17T03:34:19Z</dcterms:modified>
</cp:coreProperties>
</file>