
<file path=[Content_Types].xml><?xml version="1.0" encoding="utf-8"?>
<Types xmlns="http://schemas.openxmlformats.org/package/2006/content-types"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quickStyle13.xml" ContentType="application/vnd.openxmlformats-officedocument.drawingml.diagramStyl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diagrams/layout13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diagrams/layout11.xml" ContentType="application/vnd.openxmlformats-officedocument.drawingml.diagram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diagrams/colors1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Default Extension="wmf" ContentType="image/x-wmf"/>
  <Override PartName="/ppt/diagrams/data11.xml" ContentType="application/vnd.openxmlformats-officedocument.drawingml.diagramData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5" r:id="rId5"/>
    <p:sldId id="261" r:id="rId6"/>
    <p:sldId id="269" r:id="rId7"/>
    <p:sldId id="259" r:id="rId8"/>
    <p:sldId id="270" r:id="rId9"/>
    <p:sldId id="271" r:id="rId10"/>
    <p:sldId id="272" r:id="rId11"/>
    <p:sldId id="273" r:id="rId12"/>
    <p:sldId id="274" r:id="rId13"/>
    <p:sldId id="260" r:id="rId14"/>
    <p:sldId id="268" r:id="rId15"/>
    <p:sldId id="275" r:id="rId16"/>
    <p:sldId id="276" r:id="rId17"/>
    <p:sldId id="277" r:id="rId18"/>
    <p:sldId id="278" r:id="rId19"/>
    <p:sldId id="264" r:id="rId20"/>
    <p:sldId id="266" r:id="rId21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3" autoAdjust="0"/>
    <p:restoredTop sz="95286" autoAdjust="0"/>
  </p:normalViewPr>
  <p:slideViewPr>
    <p:cSldViewPr>
      <p:cViewPr varScale="1">
        <p:scale>
          <a:sx n="70" d="100"/>
          <a:sy n="70" d="100"/>
        </p:scale>
        <p:origin x="-135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diagrams/_rels/data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diagrams/_rels/data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image" Target="../media/image18.jpeg"/></Relationships>
</file>

<file path=ppt/diagrams/_rels/data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ata9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jpeg"/></Relationships>
</file>

<file path=ppt/diagrams/_rels/data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23.jpeg"/></Relationships>
</file>

<file path=ppt/diagrams/_rels/data1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image" Target="NULL"/></Relationships>
</file>

<file path=ppt/diagrams/_rels/data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6.jpe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diagrams/_rels/drawing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diagrams/_rels/drawing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image" Target="../media/image18.jpeg"/></Relationships>
</file>

<file path=ppt/diagrams/_rels/drawing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rawing9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jpeg"/></Relationships>
</file>

<file path=ppt/diagrams/_rels/drawing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23.jpeg"/></Relationships>
</file>

<file path=ppt/diagrams/_rels/drawing1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image" Target="NULL"/></Relationships>
</file>

<file path=ppt/diagrams/_rels/drawing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91FF26-D41A-4A61-A85F-F8FB6A9464CC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581C81C9-E20E-40DB-BF00-A6441515B876}">
      <dgm:prSet phldrT="[Tekst]" custT="1"/>
      <dgm:spPr/>
      <dgm:t>
        <a:bodyPr/>
        <a:lstStyle/>
        <a:p>
          <a:endParaRPr lang="pl-PL" sz="1400" b="1" dirty="0" smtClean="0"/>
        </a:p>
        <a:p>
          <a:r>
            <a:rPr lang="pl-PL" sz="1600" b="1" dirty="0" smtClean="0"/>
            <a:t>Niwelowały braki edukacyjne</a:t>
          </a:r>
          <a:endParaRPr lang="pl-PL" sz="1600" b="1" dirty="0"/>
        </a:p>
      </dgm:t>
    </dgm:pt>
    <dgm:pt modelId="{F097E72F-43F2-44F6-B74C-3214AD37A5E5}" type="parTrans" cxnId="{89C979A4-5E66-49AE-A5A5-AFADA0BBA5EF}">
      <dgm:prSet/>
      <dgm:spPr/>
      <dgm:t>
        <a:bodyPr/>
        <a:lstStyle/>
        <a:p>
          <a:endParaRPr lang="pl-PL"/>
        </a:p>
      </dgm:t>
    </dgm:pt>
    <dgm:pt modelId="{78514772-A2D1-400A-96E9-0CD4E30E57D6}" type="sibTrans" cxnId="{89C979A4-5E66-49AE-A5A5-AFADA0BBA5EF}">
      <dgm:prSet/>
      <dgm:spPr/>
      <dgm:t>
        <a:bodyPr/>
        <a:lstStyle/>
        <a:p>
          <a:endParaRPr lang="pl-PL"/>
        </a:p>
      </dgm:t>
    </dgm:pt>
    <dgm:pt modelId="{2AD055BB-BE26-4972-AF27-82A57779927B}">
      <dgm:prSet phldrT="[Tekst]" custT="1"/>
      <dgm:spPr/>
      <dgm:t>
        <a:bodyPr/>
        <a:lstStyle/>
        <a:p>
          <a:endParaRPr lang="pl-PL" sz="1600" b="1" dirty="0" smtClean="0"/>
        </a:p>
        <a:p>
          <a:r>
            <a:rPr lang="pl-PL" sz="1600" b="1" dirty="0" smtClean="0"/>
            <a:t>Wzrost aktywności                w procesie kształcenia</a:t>
          </a:r>
          <a:endParaRPr lang="pl-PL" sz="1600" b="1" dirty="0"/>
        </a:p>
      </dgm:t>
    </dgm:pt>
    <dgm:pt modelId="{78B1D1AC-1A97-4868-9CE7-93CC8FBC7B77}" type="parTrans" cxnId="{A84BFB5C-B327-40F0-A0B5-48F14BBF9972}">
      <dgm:prSet/>
      <dgm:spPr/>
      <dgm:t>
        <a:bodyPr/>
        <a:lstStyle/>
        <a:p>
          <a:endParaRPr lang="pl-PL"/>
        </a:p>
      </dgm:t>
    </dgm:pt>
    <dgm:pt modelId="{247B3E17-9DF5-4CBD-B934-EE89B83F03BF}" type="sibTrans" cxnId="{A84BFB5C-B327-40F0-A0B5-48F14BBF9972}">
      <dgm:prSet/>
      <dgm:spPr/>
      <dgm:t>
        <a:bodyPr/>
        <a:lstStyle/>
        <a:p>
          <a:endParaRPr lang="pl-PL"/>
        </a:p>
      </dgm:t>
    </dgm:pt>
    <dgm:pt modelId="{4B9821AB-A0D6-4D56-9ED4-5DFB6D4D0F08}">
      <dgm:prSet phldrT="[Tekst]" phldr="1"/>
      <dgm:spPr/>
      <dgm:t>
        <a:bodyPr/>
        <a:lstStyle/>
        <a:p>
          <a:endParaRPr lang="pl-PL" sz="1100" dirty="0"/>
        </a:p>
      </dgm:t>
    </dgm:pt>
    <dgm:pt modelId="{23986CB5-DBC6-4BE7-A98C-CA3E014AACD3}" type="parTrans" cxnId="{DB9C621D-22AD-4A70-A5FD-583D4FC45E1B}">
      <dgm:prSet/>
      <dgm:spPr/>
      <dgm:t>
        <a:bodyPr/>
        <a:lstStyle/>
        <a:p>
          <a:endParaRPr lang="pl-PL"/>
        </a:p>
      </dgm:t>
    </dgm:pt>
    <dgm:pt modelId="{815166CA-1900-425D-97B1-06E856756580}" type="sibTrans" cxnId="{DB9C621D-22AD-4A70-A5FD-583D4FC45E1B}">
      <dgm:prSet/>
      <dgm:spPr/>
      <dgm:t>
        <a:bodyPr/>
        <a:lstStyle/>
        <a:p>
          <a:endParaRPr lang="pl-PL"/>
        </a:p>
      </dgm:t>
    </dgm:pt>
    <dgm:pt modelId="{79C64A6D-3868-48D8-BBAE-48B4544AFAEC}">
      <dgm:prSet phldrT="[Tekst]" custT="1"/>
      <dgm:spPr/>
      <dgm:t>
        <a:bodyPr/>
        <a:lstStyle/>
        <a:p>
          <a:r>
            <a:rPr lang="pl-PL" sz="1600" b="1" dirty="0" smtClean="0"/>
            <a:t>Porządkowały              i utrwalały wiedzę  uczniów</a:t>
          </a:r>
          <a:endParaRPr lang="pl-PL" sz="1600" b="1" dirty="0"/>
        </a:p>
      </dgm:t>
    </dgm:pt>
    <dgm:pt modelId="{E259F552-3D4E-4603-80B5-71D22D95275F}" type="parTrans" cxnId="{48DCCFDD-DB47-4A6B-9B24-9D2D5477E3AF}">
      <dgm:prSet/>
      <dgm:spPr/>
      <dgm:t>
        <a:bodyPr/>
        <a:lstStyle/>
        <a:p>
          <a:endParaRPr lang="pl-PL"/>
        </a:p>
      </dgm:t>
    </dgm:pt>
    <dgm:pt modelId="{C8DC333F-57CC-4D36-9A20-53802E767AAC}" type="sibTrans" cxnId="{48DCCFDD-DB47-4A6B-9B24-9D2D5477E3AF}">
      <dgm:prSet/>
      <dgm:spPr/>
      <dgm:t>
        <a:bodyPr/>
        <a:lstStyle/>
        <a:p>
          <a:endParaRPr lang="pl-PL"/>
        </a:p>
      </dgm:t>
    </dgm:pt>
    <dgm:pt modelId="{8328305E-3558-4518-A0FC-EF2AE569755D}">
      <dgm:prSet phldrT="[Tekst]" custT="1"/>
      <dgm:spPr/>
      <dgm:t>
        <a:bodyPr/>
        <a:lstStyle/>
        <a:p>
          <a:endParaRPr lang="pl-PL" sz="1400" dirty="0"/>
        </a:p>
      </dgm:t>
    </dgm:pt>
    <dgm:pt modelId="{60593F50-C9CB-4BF0-8889-48F0130E976E}" type="parTrans" cxnId="{5466EF39-05DC-47E5-929C-DC7368CEF39E}">
      <dgm:prSet/>
      <dgm:spPr/>
      <dgm:t>
        <a:bodyPr/>
        <a:lstStyle/>
        <a:p>
          <a:endParaRPr lang="pl-PL"/>
        </a:p>
      </dgm:t>
    </dgm:pt>
    <dgm:pt modelId="{2BC19BDB-C9D3-4022-86FB-16CD54265805}" type="sibTrans" cxnId="{5466EF39-05DC-47E5-929C-DC7368CEF39E}">
      <dgm:prSet/>
      <dgm:spPr/>
      <dgm:t>
        <a:bodyPr/>
        <a:lstStyle/>
        <a:p>
          <a:endParaRPr lang="pl-PL"/>
        </a:p>
      </dgm:t>
    </dgm:pt>
    <dgm:pt modelId="{5D52F787-4D18-4DFD-92B6-22D4D8908491}">
      <dgm:prSet phldrT="[Tekst]" custT="1"/>
      <dgm:spPr/>
      <dgm:t>
        <a:bodyPr/>
        <a:lstStyle/>
        <a:p>
          <a:endParaRPr lang="pl-PL" sz="1600" dirty="0"/>
        </a:p>
      </dgm:t>
    </dgm:pt>
    <dgm:pt modelId="{C85B9C2D-B1A8-4A84-A881-8F120AB7FAF4}" type="parTrans" cxnId="{E2F0F602-2927-449C-941D-A5492CE20D29}">
      <dgm:prSet/>
      <dgm:spPr/>
      <dgm:t>
        <a:bodyPr/>
        <a:lstStyle/>
        <a:p>
          <a:endParaRPr lang="pl-PL"/>
        </a:p>
      </dgm:t>
    </dgm:pt>
    <dgm:pt modelId="{687AAA91-2774-41C0-A670-1C904B3A20C1}" type="sibTrans" cxnId="{E2F0F602-2927-449C-941D-A5492CE20D29}">
      <dgm:prSet/>
      <dgm:spPr/>
      <dgm:t>
        <a:bodyPr/>
        <a:lstStyle/>
        <a:p>
          <a:endParaRPr lang="pl-PL"/>
        </a:p>
      </dgm:t>
    </dgm:pt>
    <dgm:pt modelId="{641C0865-C26A-4136-BF09-5C1977E19FB6}">
      <dgm:prSet phldrT="[Tekst]" custT="1"/>
      <dgm:spPr/>
      <dgm:t>
        <a:bodyPr/>
        <a:lstStyle/>
        <a:p>
          <a:endParaRPr lang="pl-PL" sz="1400" dirty="0"/>
        </a:p>
      </dgm:t>
    </dgm:pt>
    <dgm:pt modelId="{1A28FBC2-E286-4134-868B-DD0E3AF9945C}" type="parTrans" cxnId="{76D21639-C3E4-44A7-895D-A219BB42599B}">
      <dgm:prSet/>
      <dgm:spPr/>
      <dgm:t>
        <a:bodyPr/>
        <a:lstStyle/>
        <a:p>
          <a:endParaRPr lang="pl-PL"/>
        </a:p>
      </dgm:t>
    </dgm:pt>
    <dgm:pt modelId="{6BFC6037-2727-4269-9E76-C908C521520B}" type="sibTrans" cxnId="{76D21639-C3E4-44A7-895D-A219BB42599B}">
      <dgm:prSet/>
      <dgm:spPr/>
      <dgm:t>
        <a:bodyPr/>
        <a:lstStyle/>
        <a:p>
          <a:endParaRPr lang="pl-PL"/>
        </a:p>
      </dgm:t>
    </dgm:pt>
    <dgm:pt modelId="{24691772-1E72-4025-B220-25DFE19922D5}">
      <dgm:prSet phldrT="[Tekst]" custT="1"/>
      <dgm:spPr/>
      <dgm:t>
        <a:bodyPr/>
        <a:lstStyle/>
        <a:p>
          <a:endParaRPr lang="pl-PL" sz="1400" dirty="0"/>
        </a:p>
      </dgm:t>
    </dgm:pt>
    <dgm:pt modelId="{606C740A-23DB-467D-9448-53DF00A9A5BB}" type="parTrans" cxnId="{4DEB3924-9526-4D14-9932-861928FA7659}">
      <dgm:prSet/>
      <dgm:spPr/>
      <dgm:t>
        <a:bodyPr/>
        <a:lstStyle/>
        <a:p>
          <a:endParaRPr lang="pl-PL"/>
        </a:p>
      </dgm:t>
    </dgm:pt>
    <dgm:pt modelId="{F60611FF-86CF-49D3-B695-A833D29D7D3D}" type="sibTrans" cxnId="{4DEB3924-9526-4D14-9932-861928FA7659}">
      <dgm:prSet/>
      <dgm:spPr/>
      <dgm:t>
        <a:bodyPr/>
        <a:lstStyle/>
        <a:p>
          <a:endParaRPr lang="pl-PL"/>
        </a:p>
      </dgm:t>
    </dgm:pt>
    <dgm:pt modelId="{1275C537-A884-4310-8036-EDD29EE8DD5D}">
      <dgm:prSet phldrT="[Tekst]"/>
      <dgm:spPr/>
      <dgm:t>
        <a:bodyPr/>
        <a:lstStyle/>
        <a:p>
          <a:endParaRPr lang="pl-PL" sz="1100" dirty="0"/>
        </a:p>
      </dgm:t>
    </dgm:pt>
    <dgm:pt modelId="{E8108CEB-EAED-47CD-AEE8-A8F6F85699AF}" type="parTrans" cxnId="{6A281475-8E21-4434-A04C-EC3140E13AA2}">
      <dgm:prSet/>
      <dgm:spPr/>
      <dgm:t>
        <a:bodyPr/>
        <a:lstStyle/>
        <a:p>
          <a:endParaRPr lang="pl-PL"/>
        </a:p>
      </dgm:t>
    </dgm:pt>
    <dgm:pt modelId="{0FF7EE77-1A57-474D-80D8-549667A5ED79}" type="sibTrans" cxnId="{6A281475-8E21-4434-A04C-EC3140E13AA2}">
      <dgm:prSet/>
      <dgm:spPr/>
      <dgm:t>
        <a:bodyPr/>
        <a:lstStyle/>
        <a:p>
          <a:endParaRPr lang="pl-PL"/>
        </a:p>
      </dgm:t>
    </dgm:pt>
    <dgm:pt modelId="{AADD2C9B-754E-4456-A8E0-E2E492BAE790}">
      <dgm:prSet phldrT="[Tekst]"/>
      <dgm:spPr/>
      <dgm:t>
        <a:bodyPr/>
        <a:lstStyle/>
        <a:p>
          <a:endParaRPr lang="pl-PL" sz="1100" dirty="0"/>
        </a:p>
      </dgm:t>
    </dgm:pt>
    <dgm:pt modelId="{1009531C-75F9-4B9F-858A-0A4D644A522B}" type="parTrans" cxnId="{97E143C7-EFC5-42C7-B45B-27AAF92E24CF}">
      <dgm:prSet/>
      <dgm:spPr/>
      <dgm:t>
        <a:bodyPr/>
        <a:lstStyle/>
        <a:p>
          <a:endParaRPr lang="pl-PL"/>
        </a:p>
      </dgm:t>
    </dgm:pt>
    <dgm:pt modelId="{0B2C3FDC-CE07-44A0-9CE0-80644BE19CF9}" type="sibTrans" cxnId="{97E143C7-EFC5-42C7-B45B-27AAF92E24CF}">
      <dgm:prSet/>
      <dgm:spPr/>
      <dgm:t>
        <a:bodyPr/>
        <a:lstStyle/>
        <a:p>
          <a:endParaRPr lang="pl-PL"/>
        </a:p>
      </dgm:t>
    </dgm:pt>
    <dgm:pt modelId="{CA03705F-7115-4742-8CB8-DB4DEFCABAF8}">
      <dgm:prSet phldrT="[Tekst]"/>
      <dgm:spPr/>
      <dgm:t>
        <a:bodyPr/>
        <a:lstStyle/>
        <a:p>
          <a:endParaRPr lang="pl-PL" sz="1100" dirty="0"/>
        </a:p>
      </dgm:t>
    </dgm:pt>
    <dgm:pt modelId="{F4F68D3E-95E5-48A3-8C16-9A3DF3170C17}" type="parTrans" cxnId="{A1568C26-F89C-48AB-B583-F808891369AD}">
      <dgm:prSet/>
      <dgm:spPr/>
      <dgm:t>
        <a:bodyPr/>
        <a:lstStyle/>
        <a:p>
          <a:endParaRPr lang="pl-PL"/>
        </a:p>
      </dgm:t>
    </dgm:pt>
    <dgm:pt modelId="{D16122A7-45F2-4DAC-9234-AD8CB2CA8374}" type="sibTrans" cxnId="{A1568C26-F89C-48AB-B583-F808891369AD}">
      <dgm:prSet/>
      <dgm:spPr/>
      <dgm:t>
        <a:bodyPr/>
        <a:lstStyle/>
        <a:p>
          <a:endParaRPr lang="pl-PL"/>
        </a:p>
      </dgm:t>
    </dgm:pt>
    <dgm:pt modelId="{94BE6759-A0F5-43EF-BC45-29F28375A181}">
      <dgm:prSet phldrT="[Tekst]"/>
      <dgm:spPr/>
      <dgm:t>
        <a:bodyPr/>
        <a:lstStyle/>
        <a:p>
          <a:endParaRPr lang="pl-PL" sz="1100" dirty="0"/>
        </a:p>
      </dgm:t>
    </dgm:pt>
    <dgm:pt modelId="{EC5AA687-5EA2-4B1D-A208-0C06F73A3EFC}" type="parTrans" cxnId="{33D4701C-09A6-445F-B2F4-EEC51072622B}">
      <dgm:prSet/>
      <dgm:spPr/>
      <dgm:t>
        <a:bodyPr/>
        <a:lstStyle/>
        <a:p>
          <a:endParaRPr lang="pl-PL"/>
        </a:p>
      </dgm:t>
    </dgm:pt>
    <dgm:pt modelId="{4A47A825-6752-4146-BC34-008A2132ECEB}" type="sibTrans" cxnId="{33D4701C-09A6-445F-B2F4-EEC51072622B}">
      <dgm:prSet/>
      <dgm:spPr/>
      <dgm:t>
        <a:bodyPr/>
        <a:lstStyle/>
        <a:p>
          <a:endParaRPr lang="pl-PL"/>
        </a:p>
      </dgm:t>
    </dgm:pt>
    <dgm:pt modelId="{20D3CC94-5D35-4BD6-95DB-4923699612A7}">
      <dgm:prSet phldrT="[Tekst]"/>
      <dgm:spPr/>
      <dgm:t>
        <a:bodyPr/>
        <a:lstStyle/>
        <a:p>
          <a:endParaRPr lang="pl-PL" sz="1100" dirty="0"/>
        </a:p>
      </dgm:t>
    </dgm:pt>
    <dgm:pt modelId="{95316143-2E99-465D-877F-6E2272210F27}" type="parTrans" cxnId="{6C5F16B0-9FD6-48D3-8058-FAA07F5D2294}">
      <dgm:prSet/>
      <dgm:spPr/>
      <dgm:t>
        <a:bodyPr/>
        <a:lstStyle/>
        <a:p>
          <a:endParaRPr lang="pl-PL"/>
        </a:p>
      </dgm:t>
    </dgm:pt>
    <dgm:pt modelId="{6F4F9798-251B-427E-AA9B-31912FAF50C5}" type="sibTrans" cxnId="{6C5F16B0-9FD6-48D3-8058-FAA07F5D2294}">
      <dgm:prSet/>
      <dgm:spPr/>
      <dgm:t>
        <a:bodyPr/>
        <a:lstStyle/>
        <a:p>
          <a:endParaRPr lang="pl-PL"/>
        </a:p>
      </dgm:t>
    </dgm:pt>
    <dgm:pt modelId="{97E6DBCD-14D6-4490-A32F-0E5CC709627D}" type="pres">
      <dgm:prSet presAssocID="{C391FF26-D41A-4A61-A85F-F8FB6A9464C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2A398411-B73B-4355-BAB5-55BB4BC01612}" type="pres">
      <dgm:prSet presAssocID="{581C81C9-E20E-40DB-BF00-A6441515B876}" presName="node" presStyleLbl="node1" presStyleIdx="0" presStyleCnt="3" custLinFactX="198573" custLinFactNeighborX="200000" custLinFactNeighborY="0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EA8CC71-9DE9-4C14-AED5-5AD066C57456}" type="pres">
      <dgm:prSet presAssocID="{78514772-A2D1-400A-96E9-0CD4E30E57D6}" presName="sibTrans" presStyleCnt="0"/>
      <dgm:spPr/>
    </dgm:pt>
    <dgm:pt modelId="{1CD127C9-4A12-4A7D-907F-7182C2DB4FBF}" type="pres">
      <dgm:prSet presAssocID="{2AD055BB-BE26-4972-AF27-82A57779927B}" presName="node" presStyleLbl="node1" presStyleIdx="1" presStyleCnt="3" custAng="0" custLinFactNeighborX="-9769" custLinFactNeighborY="0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BB2C6AB6-9941-401A-AA52-1F6168DFB5C8}" type="pres">
      <dgm:prSet presAssocID="{247B3E17-9DF5-4CBD-B934-EE89B83F03BF}" presName="sibTrans" presStyleCnt="0"/>
      <dgm:spPr/>
    </dgm:pt>
    <dgm:pt modelId="{4BEF8D31-B74E-454D-983D-3FE1781815EC}" type="pres">
      <dgm:prSet presAssocID="{79C64A6D-3868-48D8-BBAE-48B4544AFAEC}" presName="node" presStyleLbl="node1" presStyleIdx="2" presStyleCnt="3" custLinFactX="-200000" custLinFactNeighborX="-200512" custLinFactNeighborY="3378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76D21639-C3E4-44A7-895D-A219BB42599B}" srcId="{581C81C9-E20E-40DB-BF00-A6441515B876}" destId="{641C0865-C26A-4136-BF09-5C1977E19FB6}" srcOrd="1" destOrd="0" parTransId="{1A28FBC2-E286-4134-868B-DD0E3AF9945C}" sibTransId="{6BFC6037-2727-4269-9E76-C908C521520B}"/>
    <dgm:cxn modelId="{4DEB3924-9526-4D14-9932-861928FA7659}" srcId="{581C81C9-E20E-40DB-BF00-A6441515B876}" destId="{24691772-1E72-4025-B220-25DFE19922D5}" srcOrd="2" destOrd="0" parTransId="{606C740A-23DB-467D-9448-53DF00A9A5BB}" sibTransId="{F60611FF-86CF-49D3-B695-A833D29D7D3D}"/>
    <dgm:cxn modelId="{955AD65B-AAE8-4612-AAA6-2E6C7993F1B8}" type="presOf" srcId="{94BE6759-A0F5-43EF-BC45-29F28375A181}" destId="{1CD127C9-4A12-4A7D-907F-7182C2DB4FBF}" srcOrd="0" destOrd="2" presId="urn:microsoft.com/office/officeart/2005/8/layout/hList6"/>
    <dgm:cxn modelId="{4343DCF1-1331-413D-8AC1-FE6EFF09B6DF}" type="presOf" srcId="{1275C537-A884-4310-8036-EDD29EE8DD5D}" destId="{1CD127C9-4A12-4A7D-907F-7182C2DB4FBF}" srcOrd="0" destOrd="5" presId="urn:microsoft.com/office/officeart/2005/8/layout/hList6"/>
    <dgm:cxn modelId="{F9B41D74-E87E-47C9-A98F-D3D855FABAAA}" type="presOf" srcId="{79C64A6D-3868-48D8-BBAE-48B4544AFAEC}" destId="{4BEF8D31-B74E-454D-983D-3FE1781815EC}" srcOrd="0" destOrd="0" presId="urn:microsoft.com/office/officeart/2005/8/layout/hList6"/>
    <dgm:cxn modelId="{3CCB018D-07C6-43F7-8A8E-2EB7AAB99E88}" type="presOf" srcId="{AADD2C9B-754E-4456-A8E0-E2E492BAE790}" destId="{1CD127C9-4A12-4A7D-907F-7182C2DB4FBF}" srcOrd="0" destOrd="4" presId="urn:microsoft.com/office/officeart/2005/8/layout/hList6"/>
    <dgm:cxn modelId="{89C979A4-5E66-49AE-A5A5-AFADA0BBA5EF}" srcId="{C391FF26-D41A-4A61-A85F-F8FB6A9464CC}" destId="{581C81C9-E20E-40DB-BF00-A6441515B876}" srcOrd="0" destOrd="0" parTransId="{F097E72F-43F2-44F6-B74C-3214AD37A5E5}" sibTransId="{78514772-A2D1-400A-96E9-0CD4E30E57D6}"/>
    <dgm:cxn modelId="{5466EF39-05DC-47E5-929C-DC7368CEF39E}" srcId="{581C81C9-E20E-40DB-BF00-A6441515B876}" destId="{8328305E-3558-4518-A0FC-EF2AE569755D}" srcOrd="3" destOrd="0" parTransId="{60593F50-C9CB-4BF0-8889-48F0130E976E}" sibTransId="{2BC19BDB-C9D3-4022-86FB-16CD54265805}"/>
    <dgm:cxn modelId="{03796203-AC84-4330-BDDC-D600F886314A}" type="presOf" srcId="{20D3CC94-5D35-4BD6-95DB-4923699612A7}" destId="{1CD127C9-4A12-4A7D-907F-7182C2DB4FBF}" srcOrd="0" destOrd="1" presId="urn:microsoft.com/office/officeart/2005/8/layout/hList6"/>
    <dgm:cxn modelId="{F0757C53-D1F4-48ED-8D3E-6BEEEC9F8933}" type="presOf" srcId="{24691772-1E72-4025-B220-25DFE19922D5}" destId="{2A398411-B73B-4355-BAB5-55BB4BC01612}" srcOrd="0" destOrd="3" presId="urn:microsoft.com/office/officeart/2005/8/layout/hList6"/>
    <dgm:cxn modelId="{338457AF-7588-4D5D-8CA2-F41F602E3B8C}" type="presOf" srcId="{4B9821AB-A0D6-4D56-9ED4-5DFB6D4D0F08}" destId="{1CD127C9-4A12-4A7D-907F-7182C2DB4FBF}" srcOrd="0" destOrd="6" presId="urn:microsoft.com/office/officeart/2005/8/layout/hList6"/>
    <dgm:cxn modelId="{E305D547-8AA2-476C-B0AE-53A9C332B12E}" type="presOf" srcId="{CA03705F-7115-4742-8CB8-DB4DEFCABAF8}" destId="{1CD127C9-4A12-4A7D-907F-7182C2DB4FBF}" srcOrd="0" destOrd="3" presId="urn:microsoft.com/office/officeart/2005/8/layout/hList6"/>
    <dgm:cxn modelId="{A2DF4448-884A-4E9B-9A22-C31AFE46DE1D}" type="presOf" srcId="{C391FF26-D41A-4A61-A85F-F8FB6A9464CC}" destId="{97E6DBCD-14D6-4490-A32F-0E5CC709627D}" srcOrd="0" destOrd="0" presId="urn:microsoft.com/office/officeart/2005/8/layout/hList6"/>
    <dgm:cxn modelId="{6C5F16B0-9FD6-48D3-8058-FAA07F5D2294}" srcId="{2AD055BB-BE26-4972-AF27-82A57779927B}" destId="{20D3CC94-5D35-4BD6-95DB-4923699612A7}" srcOrd="0" destOrd="0" parTransId="{95316143-2E99-465D-877F-6E2272210F27}" sibTransId="{6F4F9798-251B-427E-AA9B-31912FAF50C5}"/>
    <dgm:cxn modelId="{DB9C621D-22AD-4A70-A5FD-583D4FC45E1B}" srcId="{2AD055BB-BE26-4972-AF27-82A57779927B}" destId="{4B9821AB-A0D6-4D56-9ED4-5DFB6D4D0F08}" srcOrd="5" destOrd="0" parTransId="{23986CB5-DBC6-4BE7-A98C-CA3E014AACD3}" sibTransId="{815166CA-1900-425D-97B1-06E856756580}"/>
    <dgm:cxn modelId="{48DCCFDD-DB47-4A6B-9B24-9D2D5477E3AF}" srcId="{C391FF26-D41A-4A61-A85F-F8FB6A9464CC}" destId="{79C64A6D-3868-48D8-BBAE-48B4544AFAEC}" srcOrd="2" destOrd="0" parTransId="{E259F552-3D4E-4603-80B5-71D22D95275F}" sibTransId="{C8DC333F-57CC-4D36-9A20-53802E767AAC}"/>
    <dgm:cxn modelId="{AA8DD911-F6F5-4EEC-972B-B6AF540345EF}" type="presOf" srcId="{8328305E-3558-4518-A0FC-EF2AE569755D}" destId="{2A398411-B73B-4355-BAB5-55BB4BC01612}" srcOrd="0" destOrd="4" presId="urn:microsoft.com/office/officeart/2005/8/layout/hList6"/>
    <dgm:cxn modelId="{E2F0F602-2927-449C-941D-A5492CE20D29}" srcId="{581C81C9-E20E-40DB-BF00-A6441515B876}" destId="{5D52F787-4D18-4DFD-92B6-22D4D8908491}" srcOrd="0" destOrd="0" parTransId="{C85B9C2D-B1A8-4A84-A881-8F120AB7FAF4}" sibTransId="{687AAA91-2774-41C0-A670-1C904B3A20C1}"/>
    <dgm:cxn modelId="{A1568C26-F89C-48AB-B583-F808891369AD}" srcId="{2AD055BB-BE26-4972-AF27-82A57779927B}" destId="{CA03705F-7115-4742-8CB8-DB4DEFCABAF8}" srcOrd="2" destOrd="0" parTransId="{F4F68D3E-95E5-48A3-8C16-9A3DF3170C17}" sibTransId="{D16122A7-45F2-4DAC-9234-AD8CB2CA8374}"/>
    <dgm:cxn modelId="{6A281475-8E21-4434-A04C-EC3140E13AA2}" srcId="{2AD055BB-BE26-4972-AF27-82A57779927B}" destId="{1275C537-A884-4310-8036-EDD29EE8DD5D}" srcOrd="4" destOrd="0" parTransId="{E8108CEB-EAED-47CD-AEE8-A8F6F85699AF}" sibTransId="{0FF7EE77-1A57-474D-80D8-549667A5ED79}"/>
    <dgm:cxn modelId="{456B1F5C-36C3-4B80-BBFC-74DBF441FB55}" type="presOf" srcId="{581C81C9-E20E-40DB-BF00-A6441515B876}" destId="{2A398411-B73B-4355-BAB5-55BB4BC01612}" srcOrd="0" destOrd="0" presId="urn:microsoft.com/office/officeart/2005/8/layout/hList6"/>
    <dgm:cxn modelId="{D5039D29-AF6D-430C-BF44-0657F78181CD}" type="presOf" srcId="{5D52F787-4D18-4DFD-92B6-22D4D8908491}" destId="{2A398411-B73B-4355-BAB5-55BB4BC01612}" srcOrd="0" destOrd="1" presId="urn:microsoft.com/office/officeart/2005/8/layout/hList6"/>
    <dgm:cxn modelId="{F601CB49-BC77-4C9D-A99D-A933FF568FA7}" type="presOf" srcId="{2AD055BB-BE26-4972-AF27-82A57779927B}" destId="{1CD127C9-4A12-4A7D-907F-7182C2DB4FBF}" srcOrd="0" destOrd="0" presId="urn:microsoft.com/office/officeart/2005/8/layout/hList6"/>
    <dgm:cxn modelId="{97E143C7-EFC5-42C7-B45B-27AAF92E24CF}" srcId="{2AD055BB-BE26-4972-AF27-82A57779927B}" destId="{AADD2C9B-754E-4456-A8E0-E2E492BAE790}" srcOrd="3" destOrd="0" parTransId="{1009531C-75F9-4B9F-858A-0A4D644A522B}" sibTransId="{0B2C3FDC-CE07-44A0-9CE0-80644BE19CF9}"/>
    <dgm:cxn modelId="{058268E4-A56D-4E00-A482-B68ED78063CD}" type="presOf" srcId="{641C0865-C26A-4136-BF09-5C1977E19FB6}" destId="{2A398411-B73B-4355-BAB5-55BB4BC01612}" srcOrd="0" destOrd="2" presId="urn:microsoft.com/office/officeart/2005/8/layout/hList6"/>
    <dgm:cxn modelId="{A84BFB5C-B327-40F0-A0B5-48F14BBF9972}" srcId="{C391FF26-D41A-4A61-A85F-F8FB6A9464CC}" destId="{2AD055BB-BE26-4972-AF27-82A57779927B}" srcOrd="1" destOrd="0" parTransId="{78B1D1AC-1A97-4868-9CE7-93CC8FBC7B77}" sibTransId="{247B3E17-9DF5-4CBD-B934-EE89B83F03BF}"/>
    <dgm:cxn modelId="{33D4701C-09A6-445F-B2F4-EEC51072622B}" srcId="{2AD055BB-BE26-4972-AF27-82A57779927B}" destId="{94BE6759-A0F5-43EF-BC45-29F28375A181}" srcOrd="1" destOrd="0" parTransId="{EC5AA687-5EA2-4B1D-A208-0C06F73A3EFC}" sibTransId="{4A47A825-6752-4146-BC34-008A2132ECEB}"/>
    <dgm:cxn modelId="{79438831-FF60-49AD-9A68-2643F77FE0B4}" type="presParOf" srcId="{97E6DBCD-14D6-4490-A32F-0E5CC709627D}" destId="{2A398411-B73B-4355-BAB5-55BB4BC01612}" srcOrd="0" destOrd="0" presId="urn:microsoft.com/office/officeart/2005/8/layout/hList6"/>
    <dgm:cxn modelId="{F8972CB5-FEC0-41AA-B567-057B9DA7B194}" type="presParOf" srcId="{97E6DBCD-14D6-4490-A32F-0E5CC709627D}" destId="{FEA8CC71-9DE9-4C14-AED5-5AD066C57456}" srcOrd="1" destOrd="0" presId="urn:microsoft.com/office/officeart/2005/8/layout/hList6"/>
    <dgm:cxn modelId="{F557A6E7-5439-4619-AA69-DF95B58BCF1D}" type="presParOf" srcId="{97E6DBCD-14D6-4490-A32F-0E5CC709627D}" destId="{1CD127C9-4A12-4A7D-907F-7182C2DB4FBF}" srcOrd="2" destOrd="0" presId="urn:microsoft.com/office/officeart/2005/8/layout/hList6"/>
    <dgm:cxn modelId="{F8E11091-3077-416F-B1F7-152464D61EDC}" type="presParOf" srcId="{97E6DBCD-14D6-4490-A32F-0E5CC709627D}" destId="{BB2C6AB6-9941-401A-AA52-1F6168DFB5C8}" srcOrd="3" destOrd="0" presId="urn:microsoft.com/office/officeart/2005/8/layout/hList6"/>
    <dgm:cxn modelId="{5DE02218-A5D6-414C-B635-F28FC3BA926A}" type="presParOf" srcId="{97E6DBCD-14D6-4490-A32F-0E5CC709627D}" destId="{4BEF8D31-B74E-454D-983D-3FE1781815EC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752645F-BA9E-4D2E-AC12-4A00B3D1E2A8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40652382-8F36-4DCA-A3BA-569816A162A2}">
      <dgm:prSet phldrT="[Tekst]" custT="1"/>
      <dgm:spPr/>
      <dgm:t>
        <a:bodyPr/>
        <a:lstStyle/>
        <a:p>
          <a:pPr algn="l"/>
          <a:r>
            <a:rPr lang="pl-PL" sz="2500" dirty="0" smtClean="0"/>
            <a:t>     </a:t>
          </a:r>
          <a:r>
            <a:rPr lang="pl-PL" sz="2500" b="1" dirty="0" smtClean="0"/>
            <a:t>Zajęcia wyrównawcze z języka polskiego</a:t>
          </a:r>
          <a:endParaRPr lang="pl-PL" sz="2500" b="1" dirty="0"/>
        </a:p>
      </dgm:t>
    </dgm:pt>
    <dgm:pt modelId="{91BF858C-7DA1-47BA-80EC-4CC0496350FE}" type="parTrans" cxnId="{A158BD05-FEDF-44FC-9403-910B05C5D6D0}">
      <dgm:prSet/>
      <dgm:spPr/>
      <dgm:t>
        <a:bodyPr/>
        <a:lstStyle/>
        <a:p>
          <a:endParaRPr lang="pl-PL"/>
        </a:p>
      </dgm:t>
    </dgm:pt>
    <dgm:pt modelId="{5B311247-6423-4B06-8D55-F3AC29FFBA55}" type="sibTrans" cxnId="{A158BD05-FEDF-44FC-9403-910B05C5D6D0}">
      <dgm:prSet/>
      <dgm:spPr/>
      <dgm:t>
        <a:bodyPr/>
        <a:lstStyle/>
        <a:p>
          <a:endParaRPr lang="pl-PL"/>
        </a:p>
      </dgm:t>
    </dgm:pt>
    <dgm:pt modelId="{80645235-E7D3-4896-8EC8-ACD884FDEF44}">
      <dgm:prSet phldrT="[Tekst]" custT="1"/>
      <dgm:spPr/>
      <dgm:t>
        <a:bodyPr/>
        <a:lstStyle/>
        <a:p>
          <a:pPr algn="l"/>
          <a:r>
            <a:rPr lang="pl-PL" sz="2100" dirty="0" smtClean="0"/>
            <a:t>poprawa techniki czytania ze zrozumieniem</a:t>
          </a:r>
          <a:endParaRPr lang="pl-PL" sz="2100" dirty="0"/>
        </a:p>
      </dgm:t>
    </dgm:pt>
    <dgm:pt modelId="{04A810BD-0E3C-4607-9FFC-82DD96DF7E38}" type="parTrans" cxnId="{5444928E-B43A-4A98-B75F-B8E2868405A5}">
      <dgm:prSet/>
      <dgm:spPr/>
      <dgm:t>
        <a:bodyPr/>
        <a:lstStyle/>
        <a:p>
          <a:endParaRPr lang="pl-PL"/>
        </a:p>
      </dgm:t>
    </dgm:pt>
    <dgm:pt modelId="{99AD7FC2-FF7B-4217-B6F8-5E803F027FD2}" type="sibTrans" cxnId="{5444928E-B43A-4A98-B75F-B8E2868405A5}">
      <dgm:prSet/>
      <dgm:spPr/>
      <dgm:t>
        <a:bodyPr/>
        <a:lstStyle/>
        <a:p>
          <a:endParaRPr lang="pl-PL"/>
        </a:p>
      </dgm:t>
    </dgm:pt>
    <dgm:pt modelId="{ADE23A2C-A534-43C0-BE16-D06016E6457E}">
      <dgm:prSet phldrT="[Tekst]" custT="1"/>
      <dgm:spPr/>
      <dgm:t>
        <a:bodyPr/>
        <a:lstStyle/>
        <a:p>
          <a:r>
            <a:rPr lang="pl-PL" sz="2100" b="1" dirty="0" smtClean="0"/>
            <a:t>     </a:t>
          </a:r>
          <a:r>
            <a:rPr lang="pl-PL" sz="2500" b="1" dirty="0" smtClean="0"/>
            <a:t>Zajęcia wyrównawcze z matematyki</a:t>
          </a:r>
          <a:endParaRPr lang="pl-PL" sz="2500" b="1" dirty="0"/>
        </a:p>
      </dgm:t>
    </dgm:pt>
    <dgm:pt modelId="{EFCF74A4-D7A7-407D-BE16-BB1C6B823AD1}" type="parTrans" cxnId="{987661B2-D120-4DB2-AE1D-6E8B6CEE8A6F}">
      <dgm:prSet/>
      <dgm:spPr/>
      <dgm:t>
        <a:bodyPr/>
        <a:lstStyle/>
        <a:p>
          <a:endParaRPr lang="pl-PL"/>
        </a:p>
      </dgm:t>
    </dgm:pt>
    <dgm:pt modelId="{F3CCE674-9EC6-4F66-8089-EF244C67C863}" type="sibTrans" cxnId="{987661B2-D120-4DB2-AE1D-6E8B6CEE8A6F}">
      <dgm:prSet/>
      <dgm:spPr/>
      <dgm:t>
        <a:bodyPr/>
        <a:lstStyle/>
        <a:p>
          <a:endParaRPr lang="pl-PL"/>
        </a:p>
      </dgm:t>
    </dgm:pt>
    <dgm:pt modelId="{1DF908DA-3729-497A-A95B-4E5CFF780CD1}">
      <dgm:prSet phldrT="[Tekst]" custT="1"/>
      <dgm:spPr/>
      <dgm:t>
        <a:bodyPr/>
        <a:lstStyle/>
        <a:p>
          <a:r>
            <a:rPr lang="pl-PL" sz="2100" dirty="0" smtClean="0"/>
            <a:t>poprawa umiejętności rozwiązywania zadań                        z treścią</a:t>
          </a:r>
          <a:endParaRPr lang="pl-PL" sz="2100" dirty="0"/>
        </a:p>
      </dgm:t>
    </dgm:pt>
    <dgm:pt modelId="{F3E8DBD6-54FB-4CA6-9081-1C8451D05EEF}" type="parTrans" cxnId="{33E16B85-5019-425F-A5DF-84C4A30FB14F}">
      <dgm:prSet/>
      <dgm:spPr/>
      <dgm:t>
        <a:bodyPr/>
        <a:lstStyle/>
        <a:p>
          <a:endParaRPr lang="pl-PL"/>
        </a:p>
      </dgm:t>
    </dgm:pt>
    <dgm:pt modelId="{380A2556-11C6-44DE-ADFF-DCE096C6C662}" type="sibTrans" cxnId="{33E16B85-5019-425F-A5DF-84C4A30FB14F}">
      <dgm:prSet/>
      <dgm:spPr/>
      <dgm:t>
        <a:bodyPr/>
        <a:lstStyle/>
        <a:p>
          <a:endParaRPr lang="pl-PL"/>
        </a:p>
      </dgm:t>
    </dgm:pt>
    <dgm:pt modelId="{F2C790B3-024A-4C91-95C8-5AE697B768F5}">
      <dgm:prSet phldrT="[Tekst]" custT="1"/>
      <dgm:spPr/>
      <dgm:t>
        <a:bodyPr/>
        <a:lstStyle/>
        <a:p>
          <a:r>
            <a:rPr lang="pl-PL" sz="2100" dirty="0" smtClean="0"/>
            <a:t>wyciąganie prawidłowych wniosków z analizy</a:t>
          </a:r>
          <a:endParaRPr lang="pl-PL" sz="2100" dirty="0"/>
        </a:p>
      </dgm:t>
    </dgm:pt>
    <dgm:pt modelId="{666628C9-7FA2-446D-9BEE-E6D5BCBA68E9}" type="parTrans" cxnId="{47635C15-672B-484E-84D7-EBCECFB96D20}">
      <dgm:prSet/>
      <dgm:spPr/>
      <dgm:t>
        <a:bodyPr/>
        <a:lstStyle/>
        <a:p>
          <a:endParaRPr lang="pl-PL"/>
        </a:p>
      </dgm:t>
    </dgm:pt>
    <dgm:pt modelId="{5E567F54-110D-408A-B8E6-578A126DA65E}" type="sibTrans" cxnId="{47635C15-672B-484E-84D7-EBCECFB96D20}">
      <dgm:prSet/>
      <dgm:spPr/>
      <dgm:t>
        <a:bodyPr/>
        <a:lstStyle/>
        <a:p>
          <a:endParaRPr lang="pl-PL"/>
        </a:p>
      </dgm:t>
    </dgm:pt>
    <dgm:pt modelId="{AC7703E3-2DEB-40DB-8E43-BA61CD3EA15C}">
      <dgm:prSet phldrT="[Tekst]" custT="1"/>
      <dgm:spPr/>
      <dgm:t>
        <a:bodyPr/>
        <a:lstStyle/>
        <a:p>
          <a:pPr algn="l"/>
          <a:r>
            <a:rPr lang="pl-PL" sz="2100" dirty="0" smtClean="0"/>
            <a:t>poprawa umiejętności wypowiedzi ustnej                    i pisemnej</a:t>
          </a:r>
          <a:endParaRPr lang="pl-PL" sz="2100" dirty="0"/>
        </a:p>
      </dgm:t>
    </dgm:pt>
    <dgm:pt modelId="{BDE4A4AC-15B2-4EC8-9073-805270813CF9}" type="sibTrans" cxnId="{253CF911-8FE3-4BB7-9400-32FAE0DB7E0E}">
      <dgm:prSet/>
      <dgm:spPr/>
      <dgm:t>
        <a:bodyPr/>
        <a:lstStyle/>
        <a:p>
          <a:endParaRPr lang="pl-PL"/>
        </a:p>
      </dgm:t>
    </dgm:pt>
    <dgm:pt modelId="{61FBE03A-8935-4D81-BBC5-22DF10D5C40B}" type="parTrans" cxnId="{253CF911-8FE3-4BB7-9400-32FAE0DB7E0E}">
      <dgm:prSet/>
      <dgm:spPr/>
      <dgm:t>
        <a:bodyPr/>
        <a:lstStyle/>
        <a:p>
          <a:endParaRPr lang="pl-PL"/>
        </a:p>
      </dgm:t>
    </dgm:pt>
    <dgm:pt modelId="{E4C39F59-1120-4F01-A85E-0FDC2B06CE1C}" type="pres">
      <dgm:prSet presAssocID="{7752645F-BA9E-4D2E-AC12-4A00B3D1E2A8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014E697A-4329-404C-89AA-DFA92A8A37DB}" type="pres">
      <dgm:prSet presAssocID="{40652382-8F36-4DCA-A3BA-569816A162A2}" presName="comp" presStyleCnt="0"/>
      <dgm:spPr/>
    </dgm:pt>
    <dgm:pt modelId="{1BEFAF06-7128-435A-B8A2-30839B43921F}" type="pres">
      <dgm:prSet presAssocID="{40652382-8F36-4DCA-A3BA-569816A162A2}" presName="box" presStyleLbl="node1" presStyleIdx="0" presStyleCnt="2" custScaleY="188238" custLinFactNeighborX="-962"/>
      <dgm:spPr/>
      <dgm:t>
        <a:bodyPr/>
        <a:lstStyle/>
        <a:p>
          <a:endParaRPr lang="pl-PL"/>
        </a:p>
      </dgm:t>
    </dgm:pt>
    <dgm:pt modelId="{67E15801-7869-4ECC-BCD0-D67CCAF0F57E}" type="pres">
      <dgm:prSet presAssocID="{40652382-8F36-4DCA-A3BA-569816A162A2}" presName="img" presStyleLbl="fgImgPlace1" presStyleIdx="0" presStyleCnt="2" custScaleX="108454" custScaleY="177467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A9FB2819-79DD-4C8B-A0AF-F3148C908A9C}" type="pres">
      <dgm:prSet presAssocID="{40652382-8F36-4DCA-A3BA-569816A162A2}" presName="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78B53EE-A5AB-4BB3-82A0-5294FE87DC6A}" type="pres">
      <dgm:prSet presAssocID="{5B311247-6423-4B06-8D55-F3AC29FFBA55}" presName="spacer" presStyleCnt="0"/>
      <dgm:spPr/>
    </dgm:pt>
    <dgm:pt modelId="{BE72F905-9EDA-42F8-AC35-563A0A4512A3}" type="pres">
      <dgm:prSet presAssocID="{ADE23A2C-A534-43C0-BE16-D06016E6457E}" presName="comp" presStyleCnt="0"/>
      <dgm:spPr/>
    </dgm:pt>
    <dgm:pt modelId="{326D3919-5455-4685-B094-0D2C4C91519C}" type="pres">
      <dgm:prSet presAssocID="{ADE23A2C-A534-43C0-BE16-D06016E6457E}" presName="box" presStyleLbl="node1" presStyleIdx="1" presStyleCnt="2" custScaleY="178194"/>
      <dgm:spPr/>
      <dgm:t>
        <a:bodyPr/>
        <a:lstStyle/>
        <a:p>
          <a:endParaRPr lang="pl-PL"/>
        </a:p>
      </dgm:t>
    </dgm:pt>
    <dgm:pt modelId="{58E8995A-8B5E-43C4-B2DB-E1DB30792F39}" type="pres">
      <dgm:prSet presAssocID="{ADE23A2C-A534-43C0-BE16-D06016E6457E}" presName="img" presStyleLbl="fgImgPlace1" presStyleIdx="1" presStyleCnt="2" custScaleY="15815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59FCC210-7064-4E09-8995-0D1718B5E387}" type="pres">
      <dgm:prSet presAssocID="{ADE23A2C-A534-43C0-BE16-D06016E6457E}" presName="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33E16B85-5019-425F-A5DF-84C4A30FB14F}" srcId="{ADE23A2C-A534-43C0-BE16-D06016E6457E}" destId="{1DF908DA-3729-497A-A95B-4E5CFF780CD1}" srcOrd="0" destOrd="0" parTransId="{F3E8DBD6-54FB-4CA6-9081-1C8451D05EEF}" sibTransId="{380A2556-11C6-44DE-ADFF-DCE096C6C662}"/>
    <dgm:cxn modelId="{47635C15-672B-484E-84D7-EBCECFB96D20}" srcId="{ADE23A2C-A534-43C0-BE16-D06016E6457E}" destId="{F2C790B3-024A-4C91-95C8-5AE697B768F5}" srcOrd="1" destOrd="0" parTransId="{666628C9-7FA2-446D-9BEE-E6D5BCBA68E9}" sibTransId="{5E567F54-110D-408A-B8E6-578A126DA65E}"/>
    <dgm:cxn modelId="{987661B2-D120-4DB2-AE1D-6E8B6CEE8A6F}" srcId="{7752645F-BA9E-4D2E-AC12-4A00B3D1E2A8}" destId="{ADE23A2C-A534-43C0-BE16-D06016E6457E}" srcOrd="1" destOrd="0" parTransId="{EFCF74A4-D7A7-407D-BE16-BB1C6B823AD1}" sibTransId="{F3CCE674-9EC6-4F66-8089-EF244C67C863}"/>
    <dgm:cxn modelId="{133C4541-AF86-4B90-943D-CA8E19A731C1}" type="presOf" srcId="{80645235-E7D3-4896-8EC8-ACD884FDEF44}" destId="{1BEFAF06-7128-435A-B8A2-30839B43921F}" srcOrd="0" destOrd="1" presId="urn:microsoft.com/office/officeart/2005/8/layout/vList4"/>
    <dgm:cxn modelId="{9F8A2590-C9B1-48A1-8D2F-547D32CE08C4}" type="presOf" srcId="{1DF908DA-3729-497A-A95B-4E5CFF780CD1}" destId="{59FCC210-7064-4E09-8995-0D1718B5E387}" srcOrd="1" destOrd="1" presId="urn:microsoft.com/office/officeart/2005/8/layout/vList4"/>
    <dgm:cxn modelId="{75637B85-8DE6-4202-9657-619782C75A87}" type="presOf" srcId="{40652382-8F36-4DCA-A3BA-569816A162A2}" destId="{A9FB2819-79DD-4C8B-A0AF-F3148C908A9C}" srcOrd="1" destOrd="0" presId="urn:microsoft.com/office/officeart/2005/8/layout/vList4"/>
    <dgm:cxn modelId="{7B43B4F9-3DD7-4298-9AE9-0A3126BD0A4B}" type="presOf" srcId="{AC7703E3-2DEB-40DB-8E43-BA61CD3EA15C}" destId="{1BEFAF06-7128-435A-B8A2-30839B43921F}" srcOrd="0" destOrd="2" presId="urn:microsoft.com/office/officeart/2005/8/layout/vList4"/>
    <dgm:cxn modelId="{A6324270-C669-4A9A-B25B-B8FD7C1660CF}" type="presOf" srcId="{F2C790B3-024A-4C91-95C8-5AE697B768F5}" destId="{59FCC210-7064-4E09-8995-0D1718B5E387}" srcOrd="1" destOrd="2" presId="urn:microsoft.com/office/officeart/2005/8/layout/vList4"/>
    <dgm:cxn modelId="{1D252BBB-C56D-4848-91BF-672E5DE39FD1}" type="presOf" srcId="{1DF908DA-3729-497A-A95B-4E5CFF780CD1}" destId="{326D3919-5455-4685-B094-0D2C4C91519C}" srcOrd="0" destOrd="1" presId="urn:microsoft.com/office/officeart/2005/8/layout/vList4"/>
    <dgm:cxn modelId="{A158BD05-FEDF-44FC-9403-910B05C5D6D0}" srcId="{7752645F-BA9E-4D2E-AC12-4A00B3D1E2A8}" destId="{40652382-8F36-4DCA-A3BA-569816A162A2}" srcOrd="0" destOrd="0" parTransId="{91BF858C-7DA1-47BA-80EC-4CC0496350FE}" sibTransId="{5B311247-6423-4B06-8D55-F3AC29FFBA55}"/>
    <dgm:cxn modelId="{6D1348AF-48ED-430B-AD50-6A1D5CCF6811}" type="presOf" srcId="{80645235-E7D3-4896-8EC8-ACD884FDEF44}" destId="{A9FB2819-79DD-4C8B-A0AF-F3148C908A9C}" srcOrd="1" destOrd="1" presId="urn:microsoft.com/office/officeart/2005/8/layout/vList4"/>
    <dgm:cxn modelId="{5444928E-B43A-4A98-B75F-B8E2868405A5}" srcId="{40652382-8F36-4DCA-A3BA-569816A162A2}" destId="{80645235-E7D3-4896-8EC8-ACD884FDEF44}" srcOrd="0" destOrd="0" parTransId="{04A810BD-0E3C-4607-9FFC-82DD96DF7E38}" sibTransId="{99AD7FC2-FF7B-4217-B6F8-5E803F027FD2}"/>
    <dgm:cxn modelId="{85AC1ACE-5DD6-4EF1-B5EF-6F2EA1E6CECB}" type="presOf" srcId="{ADE23A2C-A534-43C0-BE16-D06016E6457E}" destId="{326D3919-5455-4685-B094-0D2C4C91519C}" srcOrd="0" destOrd="0" presId="urn:microsoft.com/office/officeart/2005/8/layout/vList4"/>
    <dgm:cxn modelId="{EDF3C662-C9F4-489E-82B9-CEB49384538E}" type="presOf" srcId="{AC7703E3-2DEB-40DB-8E43-BA61CD3EA15C}" destId="{A9FB2819-79DD-4C8B-A0AF-F3148C908A9C}" srcOrd="1" destOrd="2" presId="urn:microsoft.com/office/officeart/2005/8/layout/vList4"/>
    <dgm:cxn modelId="{54514197-CEF4-4FD9-BB35-2B6C3DB1143B}" type="presOf" srcId="{ADE23A2C-A534-43C0-BE16-D06016E6457E}" destId="{59FCC210-7064-4E09-8995-0D1718B5E387}" srcOrd="1" destOrd="0" presId="urn:microsoft.com/office/officeart/2005/8/layout/vList4"/>
    <dgm:cxn modelId="{4E1E8FB4-E8A2-43DC-929B-9CEDA5A7DE3B}" type="presOf" srcId="{F2C790B3-024A-4C91-95C8-5AE697B768F5}" destId="{326D3919-5455-4685-B094-0D2C4C91519C}" srcOrd="0" destOrd="2" presId="urn:microsoft.com/office/officeart/2005/8/layout/vList4"/>
    <dgm:cxn modelId="{EC174D4F-4340-4636-A2F8-925C5C741F3C}" type="presOf" srcId="{40652382-8F36-4DCA-A3BA-569816A162A2}" destId="{1BEFAF06-7128-435A-B8A2-30839B43921F}" srcOrd="0" destOrd="0" presId="urn:microsoft.com/office/officeart/2005/8/layout/vList4"/>
    <dgm:cxn modelId="{253CF911-8FE3-4BB7-9400-32FAE0DB7E0E}" srcId="{40652382-8F36-4DCA-A3BA-569816A162A2}" destId="{AC7703E3-2DEB-40DB-8E43-BA61CD3EA15C}" srcOrd="1" destOrd="0" parTransId="{61FBE03A-8935-4D81-BBC5-22DF10D5C40B}" sibTransId="{BDE4A4AC-15B2-4EC8-9073-805270813CF9}"/>
    <dgm:cxn modelId="{579E71D0-9E86-4936-8C39-6561D074F72F}" type="presOf" srcId="{7752645F-BA9E-4D2E-AC12-4A00B3D1E2A8}" destId="{E4C39F59-1120-4F01-A85E-0FDC2B06CE1C}" srcOrd="0" destOrd="0" presId="urn:microsoft.com/office/officeart/2005/8/layout/vList4"/>
    <dgm:cxn modelId="{BBA8EF03-803C-4CF4-922B-F98990A76B3D}" type="presParOf" srcId="{E4C39F59-1120-4F01-A85E-0FDC2B06CE1C}" destId="{014E697A-4329-404C-89AA-DFA92A8A37DB}" srcOrd="0" destOrd="0" presId="urn:microsoft.com/office/officeart/2005/8/layout/vList4"/>
    <dgm:cxn modelId="{030CA2CC-5AFD-413A-BD2D-811A5D595112}" type="presParOf" srcId="{014E697A-4329-404C-89AA-DFA92A8A37DB}" destId="{1BEFAF06-7128-435A-B8A2-30839B43921F}" srcOrd="0" destOrd="0" presId="urn:microsoft.com/office/officeart/2005/8/layout/vList4"/>
    <dgm:cxn modelId="{A5B8177C-DC42-4557-A5D1-D7C7DFBCA2BB}" type="presParOf" srcId="{014E697A-4329-404C-89AA-DFA92A8A37DB}" destId="{67E15801-7869-4ECC-BCD0-D67CCAF0F57E}" srcOrd="1" destOrd="0" presId="urn:microsoft.com/office/officeart/2005/8/layout/vList4"/>
    <dgm:cxn modelId="{3FDFC59B-53E2-446B-82F2-F47D556EEF76}" type="presParOf" srcId="{014E697A-4329-404C-89AA-DFA92A8A37DB}" destId="{A9FB2819-79DD-4C8B-A0AF-F3148C908A9C}" srcOrd="2" destOrd="0" presId="urn:microsoft.com/office/officeart/2005/8/layout/vList4"/>
    <dgm:cxn modelId="{E1E2B135-C4F0-409B-AACE-5094E30D6250}" type="presParOf" srcId="{E4C39F59-1120-4F01-A85E-0FDC2B06CE1C}" destId="{D78B53EE-A5AB-4BB3-82A0-5294FE87DC6A}" srcOrd="1" destOrd="0" presId="urn:microsoft.com/office/officeart/2005/8/layout/vList4"/>
    <dgm:cxn modelId="{6705D4B9-1BEC-482D-9AE3-4845CF038496}" type="presParOf" srcId="{E4C39F59-1120-4F01-A85E-0FDC2B06CE1C}" destId="{BE72F905-9EDA-42F8-AC35-563A0A4512A3}" srcOrd="2" destOrd="0" presId="urn:microsoft.com/office/officeart/2005/8/layout/vList4"/>
    <dgm:cxn modelId="{3F8C0F47-A98F-4654-BAA1-00043364732F}" type="presParOf" srcId="{BE72F905-9EDA-42F8-AC35-563A0A4512A3}" destId="{326D3919-5455-4685-B094-0D2C4C91519C}" srcOrd="0" destOrd="0" presId="urn:microsoft.com/office/officeart/2005/8/layout/vList4"/>
    <dgm:cxn modelId="{2772706A-767F-4641-95FB-24D9B530E8BB}" type="presParOf" srcId="{BE72F905-9EDA-42F8-AC35-563A0A4512A3}" destId="{58E8995A-8B5E-43C4-B2DB-E1DB30792F39}" srcOrd="1" destOrd="0" presId="urn:microsoft.com/office/officeart/2005/8/layout/vList4"/>
    <dgm:cxn modelId="{30301418-4BFB-4A1F-A0AC-14697B5E43A8}" type="presParOf" srcId="{BE72F905-9EDA-42F8-AC35-563A0A4512A3}" destId="{59FCC210-7064-4E09-8995-0D1718B5E38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23ED7F9-1D8B-4AE3-80BA-8078B50E3B92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C0349C89-02A8-4180-8E39-0E737B7439B8}">
      <dgm:prSet phldrT="[Tekst]" custT="1"/>
      <dgm:spPr/>
      <dgm:t>
        <a:bodyPr/>
        <a:lstStyle/>
        <a:p>
          <a:r>
            <a:rPr lang="pl-PL" sz="2500" b="1" dirty="0" smtClean="0"/>
            <a:t>   Zajęcia wyrównawcze z przyrody</a:t>
          </a:r>
          <a:endParaRPr lang="pl-PL" sz="2500" b="1" dirty="0"/>
        </a:p>
      </dgm:t>
    </dgm:pt>
    <dgm:pt modelId="{15583B1D-0ECC-447B-A77B-3B349174EFF7}" type="parTrans" cxnId="{14389878-4D23-49FD-AEC1-1A3A8C0F5D94}">
      <dgm:prSet/>
      <dgm:spPr/>
      <dgm:t>
        <a:bodyPr/>
        <a:lstStyle/>
        <a:p>
          <a:endParaRPr lang="pl-PL"/>
        </a:p>
      </dgm:t>
    </dgm:pt>
    <dgm:pt modelId="{EDD9D23B-AE08-4DB4-A658-917DA765F897}" type="sibTrans" cxnId="{14389878-4D23-49FD-AEC1-1A3A8C0F5D94}">
      <dgm:prSet/>
      <dgm:spPr/>
      <dgm:t>
        <a:bodyPr/>
        <a:lstStyle/>
        <a:p>
          <a:endParaRPr lang="pl-PL"/>
        </a:p>
      </dgm:t>
    </dgm:pt>
    <dgm:pt modelId="{15ECE4FE-BA94-4CE2-960D-2354B365ED74}">
      <dgm:prSet phldrT="[Tekst]"/>
      <dgm:spPr/>
      <dgm:t>
        <a:bodyPr/>
        <a:lstStyle/>
        <a:p>
          <a:r>
            <a:rPr lang="pl-PL" sz="2100" dirty="0" smtClean="0"/>
            <a:t>rozbudzenie zainteresowań przyrodniczych</a:t>
          </a:r>
          <a:endParaRPr lang="pl-PL" sz="2100" dirty="0"/>
        </a:p>
      </dgm:t>
    </dgm:pt>
    <dgm:pt modelId="{92D92166-C7A3-41DB-90CF-11F2C20D9B28}" type="parTrans" cxnId="{6A527FD8-41BA-4BFD-835D-FE18353E073E}">
      <dgm:prSet/>
      <dgm:spPr/>
      <dgm:t>
        <a:bodyPr/>
        <a:lstStyle/>
        <a:p>
          <a:endParaRPr lang="pl-PL"/>
        </a:p>
      </dgm:t>
    </dgm:pt>
    <dgm:pt modelId="{004511E1-B3F0-4C10-9544-7046CB883EB3}" type="sibTrans" cxnId="{6A527FD8-41BA-4BFD-835D-FE18353E073E}">
      <dgm:prSet/>
      <dgm:spPr/>
      <dgm:t>
        <a:bodyPr/>
        <a:lstStyle/>
        <a:p>
          <a:endParaRPr lang="pl-PL"/>
        </a:p>
      </dgm:t>
    </dgm:pt>
    <dgm:pt modelId="{1FF26944-1B2A-4A6B-B411-777A471689DA}">
      <dgm:prSet phldrT="[Tekst]"/>
      <dgm:spPr/>
      <dgm:t>
        <a:bodyPr/>
        <a:lstStyle/>
        <a:p>
          <a:r>
            <a:rPr lang="pl-PL" sz="2100" dirty="0" smtClean="0"/>
            <a:t>wykształcenie postaw proekologicznych</a:t>
          </a:r>
          <a:endParaRPr lang="pl-PL" sz="2100" dirty="0"/>
        </a:p>
      </dgm:t>
    </dgm:pt>
    <dgm:pt modelId="{5B09796E-479E-401B-BDCB-F31BD1B1F42D}" type="parTrans" cxnId="{AC6C6919-70EA-4761-AB17-7A8C4EB9C777}">
      <dgm:prSet/>
      <dgm:spPr/>
      <dgm:t>
        <a:bodyPr/>
        <a:lstStyle/>
        <a:p>
          <a:endParaRPr lang="pl-PL"/>
        </a:p>
      </dgm:t>
    </dgm:pt>
    <dgm:pt modelId="{141D1DFF-4617-4526-8E2F-E709ADC649DF}" type="sibTrans" cxnId="{AC6C6919-70EA-4761-AB17-7A8C4EB9C777}">
      <dgm:prSet/>
      <dgm:spPr/>
      <dgm:t>
        <a:bodyPr/>
        <a:lstStyle/>
        <a:p>
          <a:endParaRPr lang="pl-PL"/>
        </a:p>
      </dgm:t>
    </dgm:pt>
    <dgm:pt modelId="{A111E2E0-6D05-488E-9F9F-2FF8742DA975}">
      <dgm:prSet phldrT="[Tekst]" custT="1"/>
      <dgm:spPr/>
      <dgm:t>
        <a:bodyPr/>
        <a:lstStyle/>
        <a:p>
          <a:r>
            <a:rPr lang="pl-PL" sz="2500" b="1" dirty="0" smtClean="0"/>
            <a:t>    Zajęcia wyrównawcze z języka angielskiego</a:t>
          </a:r>
          <a:endParaRPr lang="pl-PL" sz="2500" b="1" dirty="0"/>
        </a:p>
      </dgm:t>
    </dgm:pt>
    <dgm:pt modelId="{4351D167-0651-445D-B38F-566E66B99670}" type="parTrans" cxnId="{BFF6E3E5-C86B-4629-B98C-EC846FCDEF01}">
      <dgm:prSet/>
      <dgm:spPr/>
      <dgm:t>
        <a:bodyPr/>
        <a:lstStyle/>
        <a:p>
          <a:endParaRPr lang="pl-PL"/>
        </a:p>
      </dgm:t>
    </dgm:pt>
    <dgm:pt modelId="{94F179DD-059C-4919-9297-6342D3930869}" type="sibTrans" cxnId="{BFF6E3E5-C86B-4629-B98C-EC846FCDEF01}">
      <dgm:prSet/>
      <dgm:spPr/>
      <dgm:t>
        <a:bodyPr/>
        <a:lstStyle/>
        <a:p>
          <a:endParaRPr lang="pl-PL"/>
        </a:p>
      </dgm:t>
    </dgm:pt>
    <dgm:pt modelId="{3DCB9F07-B906-41D6-90CC-8F58B08B8E5C}">
      <dgm:prSet phldrT="[Tekst]"/>
      <dgm:spPr/>
      <dgm:t>
        <a:bodyPr/>
        <a:lstStyle/>
        <a:p>
          <a:r>
            <a:rPr lang="pl-PL" sz="2100" dirty="0" smtClean="0"/>
            <a:t>zmotywowanie uczniów do osiągania lepszych wyników</a:t>
          </a:r>
          <a:endParaRPr lang="pl-PL" sz="2100" dirty="0"/>
        </a:p>
      </dgm:t>
    </dgm:pt>
    <dgm:pt modelId="{D9A326AD-3F61-49B3-A7E6-FB63FBB079FB}" type="parTrans" cxnId="{A12F2009-1370-4F2A-9F37-AB06F1C67E52}">
      <dgm:prSet/>
      <dgm:spPr/>
      <dgm:t>
        <a:bodyPr/>
        <a:lstStyle/>
        <a:p>
          <a:endParaRPr lang="pl-PL"/>
        </a:p>
      </dgm:t>
    </dgm:pt>
    <dgm:pt modelId="{72D57251-C033-4622-8C9F-E8DD1D8EF14C}" type="sibTrans" cxnId="{A12F2009-1370-4F2A-9F37-AB06F1C67E52}">
      <dgm:prSet/>
      <dgm:spPr/>
      <dgm:t>
        <a:bodyPr/>
        <a:lstStyle/>
        <a:p>
          <a:endParaRPr lang="pl-PL"/>
        </a:p>
      </dgm:t>
    </dgm:pt>
    <dgm:pt modelId="{F2EAFDF6-961F-4484-97FE-E16054E5B01F}">
      <dgm:prSet phldrT="[Tekst]"/>
      <dgm:spPr/>
      <dgm:t>
        <a:bodyPr/>
        <a:lstStyle/>
        <a:p>
          <a:r>
            <a:rPr lang="pl-PL" sz="2100" dirty="0" smtClean="0"/>
            <a:t>efektywniejsze posługiwanie się językiem angielskim</a:t>
          </a:r>
          <a:endParaRPr lang="pl-PL" sz="2100" dirty="0"/>
        </a:p>
      </dgm:t>
    </dgm:pt>
    <dgm:pt modelId="{4C5D33BB-1695-4679-A5AC-E25565EEF326}" type="parTrans" cxnId="{96D5DD3C-0064-4E44-95D2-8FBFAFB6DFAA}">
      <dgm:prSet/>
      <dgm:spPr/>
      <dgm:t>
        <a:bodyPr/>
        <a:lstStyle/>
        <a:p>
          <a:endParaRPr lang="pl-PL"/>
        </a:p>
      </dgm:t>
    </dgm:pt>
    <dgm:pt modelId="{60BCC386-B7CF-42B2-97AE-6F2287ECC413}" type="sibTrans" cxnId="{96D5DD3C-0064-4E44-95D2-8FBFAFB6DFAA}">
      <dgm:prSet/>
      <dgm:spPr/>
      <dgm:t>
        <a:bodyPr/>
        <a:lstStyle/>
        <a:p>
          <a:endParaRPr lang="pl-PL"/>
        </a:p>
      </dgm:t>
    </dgm:pt>
    <dgm:pt modelId="{68750DFA-4E9B-4971-B1CD-7E3AD0C74F88}" type="pres">
      <dgm:prSet presAssocID="{C23ED7F9-1D8B-4AE3-80BA-8078B50E3B92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8492CCAB-B861-4DDB-A7A7-D2B03E7F6F76}" type="pres">
      <dgm:prSet presAssocID="{C0349C89-02A8-4180-8E39-0E737B7439B8}" presName="comp" presStyleCnt="0"/>
      <dgm:spPr/>
    </dgm:pt>
    <dgm:pt modelId="{A59B0E49-A5BF-4B20-8BA4-A6279F0F2FD6}" type="pres">
      <dgm:prSet presAssocID="{C0349C89-02A8-4180-8E39-0E737B7439B8}" presName="box" presStyleLbl="node1" presStyleIdx="0" presStyleCnt="2"/>
      <dgm:spPr/>
      <dgm:t>
        <a:bodyPr/>
        <a:lstStyle/>
        <a:p>
          <a:endParaRPr lang="pl-PL"/>
        </a:p>
      </dgm:t>
    </dgm:pt>
    <dgm:pt modelId="{CBA6EC7A-A72E-4962-805A-319638EE803E}" type="pres">
      <dgm:prSet presAssocID="{C0349C89-02A8-4180-8E39-0E737B7439B8}" presName="img" presStyleLbl="fgImgPlace1" presStyleIdx="0" presStyleCnt="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8AAE1BA3-F3B3-4A1A-8F40-0BD7FA377E87}" type="pres">
      <dgm:prSet presAssocID="{C0349C89-02A8-4180-8E39-0E737B7439B8}" presName="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66950FF-6B9C-411B-9D9F-111F76ED09FF}" type="pres">
      <dgm:prSet presAssocID="{EDD9D23B-AE08-4DB4-A658-917DA765F897}" presName="spacer" presStyleCnt="0"/>
      <dgm:spPr/>
    </dgm:pt>
    <dgm:pt modelId="{373891E3-4659-44A6-B1BE-A73B23F5CD63}" type="pres">
      <dgm:prSet presAssocID="{A111E2E0-6D05-488E-9F9F-2FF8742DA975}" presName="comp" presStyleCnt="0"/>
      <dgm:spPr/>
    </dgm:pt>
    <dgm:pt modelId="{D58335C5-7F46-471C-970A-1079F79589E4}" type="pres">
      <dgm:prSet presAssocID="{A111E2E0-6D05-488E-9F9F-2FF8742DA975}" presName="box" presStyleLbl="node1" presStyleIdx="1" presStyleCnt="2"/>
      <dgm:spPr/>
      <dgm:t>
        <a:bodyPr/>
        <a:lstStyle/>
        <a:p>
          <a:endParaRPr lang="pl-PL"/>
        </a:p>
      </dgm:t>
    </dgm:pt>
    <dgm:pt modelId="{1EA71E9F-958B-4596-8A20-4D9069467AAB}" type="pres">
      <dgm:prSet presAssocID="{A111E2E0-6D05-488E-9F9F-2FF8742DA975}" presName="img" presStyleLbl="fgImgPlace1" presStyleIdx="1" presStyleCnt="2" custLinFactNeighborX="1273" custLinFactNeighborY="-839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C382D5AF-1689-4FBD-89DC-FEAD313E1654}" type="pres">
      <dgm:prSet presAssocID="{A111E2E0-6D05-488E-9F9F-2FF8742DA975}" presName="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AFC7241B-4F01-4E94-810D-9B47756B8ABD}" type="presOf" srcId="{15ECE4FE-BA94-4CE2-960D-2354B365ED74}" destId="{8AAE1BA3-F3B3-4A1A-8F40-0BD7FA377E87}" srcOrd="1" destOrd="1" presId="urn:microsoft.com/office/officeart/2005/8/layout/vList4"/>
    <dgm:cxn modelId="{553B518C-FF6D-4616-B05D-F34E6723F3C8}" type="presOf" srcId="{C0349C89-02A8-4180-8E39-0E737B7439B8}" destId="{A59B0E49-A5BF-4B20-8BA4-A6279F0F2FD6}" srcOrd="0" destOrd="0" presId="urn:microsoft.com/office/officeart/2005/8/layout/vList4"/>
    <dgm:cxn modelId="{0B3BF4E5-1B53-43D3-B7A2-140A98328F67}" type="presOf" srcId="{F2EAFDF6-961F-4484-97FE-E16054E5B01F}" destId="{C382D5AF-1689-4FBD-89DC-FEAD313E1654}" srcOrd="1" destOrd="2" presId="urn:microsoft.com/office/officeart/2005/8/layout/vList4"/>
    <dgm:cxn modelId="{ECA513FC-E9CC-4E2B-A09C-BFCE6AAB3363}" type="presOf" srcId="{C23ED7F9-1D8B-4AE3-80BA-8078B50E3B92}" destId="{68750DFA-4E9B-4971-B1CD-7E3AD0C74F88}" srcOrd="0" destOrd="0" presId="urn:microsoft.com/office/officeart/2005/8/layout/vList4"/>
    <dgm:cxn modelId="{B5CE9D7B-083F-4AC3-8841-937EDF4656F7}" type="presOf" srcId="{1FF26944-1B2A-4A6B-B411-777A471689DA}" destId="{8AAE1BA3-F3B3-4A1A-8F40-0BD7FA377E87}" srcOrd="1" destOrd="2" presId="urn:microsoft.com/office/officeart/2005/8/layout/vList4"/>
    <dgm:cxn modelId="{14389878-4D23-49FD-AEC1-1A3A8C0F5D94}" srcId="{C23ED7F9-1D8B-4AE3-80BA-8078B50E3B92}" destId="{C0349C89-02A8-4180-8E39-0E737B7439B8}" srcOrd="0" destOrd="0" parTransId="{15583B1D-0ECC-447B-A77B-3B349174EFF7}" sibTransId="{EDD9D23B-AE08-4DB4-A658-917DA765F897}"/>
    <dgm:cxn modelId="{83092C94-DB39-46D3-8040-B70AA586B649}" type="presOf" srcId="{3DCB9F07-B906-41D6-90CC-8F58B08B8E5C}" destId="{D58335C5-7F46-471C-970A-1079F79589E4}" srcOrd="0" destOrd="1" presId="urn:microsoft.com/office/officeart/2005/8/layout/vList4"/>
    <dgm:cxn modelId="{96D5DD3C-0064-4E44-95D2-8FBFAFB6DFAA}" srcId="{A111E2E0-6D05-488E-9F9F-2FF8742DA975}" destId="{F2EAFDF6-961F-4484-97FE-E16054E5B01F}" srcOrd="1" destOrd="0" parTransId="{4C5D33BB-1695-4679-A5AC-E25565EEF326}" sibTransId="{60BCC386-B7CF-42B2-97AE-6F2287ECC413}"/>
    <dgm:cxn modelId="{E714E84E-CA23-4403-A987-466EEDEBA07F}" type="presOf" srcId="{A111E2E0-6D05-488E-9F9F-2FF8742DA975}" destId="{C382D5AF-1689-4FBD-89DC-FEAD313E1654}" srcOrd="1" destOrd="0" presId="urn:microsoft.com/office/officeart/2005/8/layout/vList4"/>
    <dgm:cxn modelId="{481FF900-89A7-4734-BF78-088A2B22B003}" type="presOf" srcId="{C0349C89-02A8-4180-8E39-0E737B7439B8}" destId="{8AAE1BA3-F3B3-4A1A-8F40-0BD7FA377E87}" srcOrd="1" destOrd="0" presId="urn:microsoft.com/office/officeart/2005/8/layout/vList4"/>
    <dgm:cxn modelId="{BFF6E3E5-C86B-4629-B98C-EC846FCDEF01}" srcId="{C23ED7F9-1D8B-4AE3-80BA-8078B50E3B92}" destId="{A111E2E0-6D05-488E-9F9F-2FF8742DA975}" srcOrd="1" destOrd="0" parTransId="{4351D167-0651-445D-B38F-566E66B99670}" sibTransId="{94F179DD-059C-4919-9297-6342D3930869}"/>
    <dgm:cxn modelId="{A12F2009-1370-4F2A-9F37-AB06F1C67E52}" srcId="{A111E2E0-6D05-488E-9F9F-2FF8742DA975}" destId="{3DCB9F07-B906-41D6-90CC-8F58B08B8E5C}" srcOrd="0" destOrd="0" parTransId="{D9A326AD-3F61-49B3-A7E6-FB63FBB079FB}" sibTransId="{72D57251-C033-4622-8C9F-E8DD1D8EF14C}"/>
    <dgm:cxn modelId="{B35AD03A-1A8E-4DEB-89EC-D69579F8AD3A}" type="presOf" srcId="{F2EAFDF6-961F-4484-97FE-E16054E5B01F}" destId="{D58335C5-7F46-471C-970A-1079F79589E4}" srcOrd="0" destOrd="2" presId="urn:microsoft.com/office/officeart/2005/8/layout/vList4"/>
    <dgm:cxn modelId="{7DA110AB-45A3-468D-B7CF-C90C8528DAB3}" type="presOf" srcId="{A111E2E0-6D05-488E-9F9F-2FF8742DA975}" destId="{D58335C5-7F46-471C-970A-1079F79589E4}" srcOrd="0" destOrd="0" presId="urn:microsoft.com/office/officeart/2005/8/layout/vList4"/>
    <dgm:cxn modelId="{5F3827B4-BFA9-46BA-84C0-7BC72D6C6D28}" type="presOf" srcId="{1FF26944-1B2A-4A6B-B411-777A471689DA}" destId="{A59B0E49-A5BF-4B20-8BA4-A6279F0F2FD6}" srcOrd="0" destOrd="2" presId="urn:microsoft.com/office/officeart/2005/8/layout/vList4"/>
    <dgm:cxn modelId="{6A527FD8-41BA-4BFD-835D-FE18353E073E}" srcId="{C0349C89-02A8-4180-8E39-0E737B7439B8}" destId="{15ECE4FE-BA94-4CE2-960D-2354B365ED74}" srcOrd="0" destOrd="0" parTransId="{92D92166-C7A3-41DB-90CF-11F2C20D9B28}" sibTransId="{004511E1-B3F0-4C10-9544-7046CB883EB3}"/>
    <dgm:cxn modelId="{AC6C6919-70EA-4761-AB17-7A8C4EB9C777}" srcId="{C0349C89-02A8-4180-8E39-0E737B7439B8}" destId="{1FF26944-1B2A-4A6B-B411-777A471689DA}" srcOrd="1" destOrd="0" parTransId="{5B09796E-479E-401B-BDCB-F31BD1B1F42D}" sibTransId="{141D1DFF-4617-4526-8E2F-E709ADC649DF}"/>
    <dgm:cxn modelId="{0513DE0F-2566-4B41-B111-473B94CFB7E7}" type="presOf" srcId="{3DCB9F07-B906-41D6-90CC-8F58B08B8E5C}" destId="{C382D5AF-1689-4FBD-89DC-FEAD313E1654}" srcOrd="1" destOrd="1" presId="urn:microsoft.com/office/officeart/2005/8/layout/vList4"/>
    <dgm:cxn modelId="{20131A97-6E1C-45F3-82A6-8BF24A71B4BD}" type="presOf" srcId="{15ECE4FE-BA94-4CE2-960D-2354B365ED74}" destId="{A59B0E49-A5BF-4B20-8BA4-A6279F0F2FD6}" srcOrd="0" destOrd="1" presId="urn:microsoft.com/office/officeart/2005/8/layout/vList4"/>
    <dgm:cxn modelId="{D08A127F-ABAC-4E61-BDF2-5E590CBD2B56}" type="presParOf" srcId="{68750DFA-4E9B-4971-B1CD-7E3AD0C74F88}" destId="{8492CCAB-B861-4DDB-A7A7-D2B03E7F6F76}" srcOrd="0" destOrd="0" presId="urn:microsoft.com/office/officeart/2005/8/layout/vList4"/>
    <dgm:cxn modelId="{30289B9A-8078-4BB6-82AE-24FA51C002A0}" type="presParOf" srcId="{8492CCAB-B861-4DDB-A7A7-D2B03E7F6F76}" destId="{A59B0E49-A5BF-4B20-8BA4-A6279F0F2FD6}" srcOrd="0" destOrd="0" presId="urn:microsoft.com/office/officeart/2005/8/layout/vList4"/>
    <dgm:cxn modelId="{D6FB167F-87DC-42B2-B3A5-A83BD2969DDB}" type="presParOf" srcId="{8492CCAB-B861-4DDB-A7A7-D2B03E7F6F76}" destId="{CBA6EC7A-A72E-4962-805A-319638EE803E}" srcOrd="1" destOrd="0" presId="urn:microsoft.com/office/officeart/2005/8/layout/vList4"/>
    <dgm:cxn modelId="{791463EC-1C48-48D3-A742-A0DA8EACB29F}" type="presParOf" srcId="{8492CCAB-B861-4DDB-A7A7-D2B03E7F6F76}" destId="{8AAE1BA3-F3B3-4A1A-8F40-0BD7FA377E87}" srcOrd="2" destOrd="0" presId="urn:microsoft.com/office/officeart/2005/8/layout/vList4"/>
    <dgm:cxn modelId="{0E777A9B-7E0E-49F0-A7E9-79445A78B4AE}" type="presParOf" srcId="{68750DFA-4E9B-4971-B1CD-7E3AD0C74F88}" destId="{D66950FF-6B9C-411B-9D9F-111F76ED09FF}" srcOrd="1" destOrd="0" presId="urn:microsoft.com/office/officeart/2005/8/layout/vList4"/>
    <dgm:cxn modelId="{5A98E2DB-D0FE-4D02-B9DD-20490AFBC813}" type="presParOf" srcId="{68750DFA-4E9B-4971-B1CD-7E3AD0C74F88}" destId="{373891E3-4659-44A6-B1BE-A73B23F5CD63}" srcOrd="2" destOrd="0" presId="urn:microsoft.com/office/officeart/2005/8/layout/vList4"/>
    <dgm:cxn modelId="{A0EEE22A-CC3F-497A-957B-FF82D459D45B}" type="presParOf" srcId="{373891E3-4659-44A6-B1BE-A73B23F5CD63}" destId="{D58335C5-7F46-471C-970A-1079F79589E4}" srcOrd="0" destOrd="0" presId="urn:microsoft.com/office/officeart/2005/8/layout/vList4"/>
    <dgm:cxn modelId="{A962017E-C92B-4DC7-9440-6FEC2B2DCB22}" type="presParOf" srcId="{373891E3-4659-44A6-B1BE-A73B23F5CD63}" destId="{1EA71E9F-958B-4596-8A20-4D9069467AAB}" srcOrd="1" destOrd="0" presId="urn:microsoft.com/office/officeart/2005/8/layout/vList4"/>
    <dgm:cxn modelId="{DA58BE5A-49CC-4E9B-9F17-D2BFFD306CF5}" type="presParOf" srcId="{373891E3-4659-44A6-B1BE-A73B23F5CD63}" destId="{C382D5AF-1689-4FBD-89DC-FEAD313E1654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6D58785-B44F-4D2F-9B56-F522C20F0C68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99633415-E018-4196-8796-EA7F0C017E13}">
      <dgm:prSet phldrT="[Tekst]" custT="1"/>
      <dgm:spPr/>
      <dgm:t>
        <a:bodyPr/>
        <a:lstStyle/>
        <a:p>
          <a:r>
            <a:rPr lang="pl-PL" sz="2500" b="1" dirty="0" smtClean="0"/>
            <a:t>   Zajęcia wyrównawcze z historii</a:t>
          </a:r>
          <a:endParaRPr lang="pl-PL" sz="2500" b="1" dirty="0"/>
        </a:p>
      </dgm:t>
    </dgm:pt>
    <dgm:pt modelId="{EB2974E5-8C5B-44D1-AF70-0F968A7C0EF2}" type="parTrans" cxnId="{7B1FB624-679D-4BFB-99DC-CD0BD359C963}">
      <dgm:prSet/>
      <dgm:spPr/>
      <dgm:t>
        <a:bodyPr/>
        <a:lstStyle/>
        <a:p>
          <a:endParaRPr lang="pl-PL"/>
        </a:p>
      </dgm:t>
    </dgm:pt>
    <dgm:pt modelId="{75B34596-4C51-434D-8D1B-75E1DF03CE8D}" type="sibTrans" cxnId="{7B1FB624-679D-4BFB-99DC-CD0BD359C963}">
      <dgm:prSet/>
      <dgm:spPr/>
      <dgm:t>
        <a:bodyPr/>
        <a:lstStyle/>
        <a:p>
          <a:endParaRPr lang="pl-PL"/>
        </a:p>
      </dgm:t>
    </dgm:pt>
    <dgm:pt modelId="{8125C6F9-CE0F-474B-B87C-B0F264E7B87A}">
      <dgm:prSet phldrT="[Tekst]" custT="1"/>
      <dgm:spPr/>
      <dgm:t>
        <a:bodyPr/>
        <a:lstStyle/>
        <a:p>
          <a:r>
            <a:rPr lang="pl-PL" sz="2100" dirty="0" smtClean="0"/>
            <a:t>rozwijanie zainteresowań historycznych                                  z uwzględnieniem historii najbliższego otoczenia  </a:t>
          </a:r>
          <a:endParaRPr lang="pl-PL" sz="2100" dirty="0"/>
        </a:p>
      </dgm:t>
    </dgm:pt>
    <dgm:pt modelId="{D1808724-1FD2-44C3-91D2-4BD34420B424}" type="parTrans" cxnId="{00059957-54C6-4899-A19C-43364773DA06}">
      <dgm:prSet/>
      <dgm:spPr/>
      <dgm:t>
        <a:bodyPr/>
        <a:lstStyle/>
        <a:p>
          <a:endParaRPr lang="pl-PL"/>
        </a:p>
      </dgm:t>
    </dgm:pt>
    <dgm:pt modelId="{F24F2581-4605-4EF4-B610-D542A3D48BF0}" type="sibTrans" cxnId="{00059957-54C6-4899-A19C-43364773DA06}">
      <dgm:prSet/>
      <dgm:spPr/>
      <dgm:t>
        <a:bodyPr/>
        <a:lstStyle/>
        <a:p>
          <a:endParaRPr lang="pl-PL"/>
        </a:p>
      </dgm:t>
    </dgm:pt>
    <dgm:pt modelId="{563B89C9-5473-4428-8D68-E638DC7C87B4}">
      <dgm:prSet phldrT="[Tekst]" custT="1"/>
      <dgm:spPr/>
      <dgm:t>
        <a:bodyPr/>
        <a:lstStyle/>
        <a:p>
          <a:r>
            <a:rPr lang="pl-PL" sz="2100" dirty="0" smtClean="0"/>
            <a:t>rozbudzenie zainteresowań historycznych</a:t>
          </a:r>
          <a:endParaRPr lang="pl-PL" sz="2100" dirty="0"/>
        </a:p>
      </dgm:t>
    </dgm:pt>
    <dgm:pt modelId="{AA10BB3B-1C56-4233-A964-08033764FA8B}" type="sibTrans" cxnId="{7709F832-32AB-4AF3-AC79-E80105C661CB}">
      <dgm:prSet/>
      <dgm:spPr/>
      <dgm:t>
        <a:bodyPr/>
        <a:lstStyle/>
        <a:p>
          <a:endParaRPr lang="pl-PL"/>
        </a:p>
      </dgm:t>
    </dgm:pt>
    <dgm:pt modelId="{50E4B273-1DBF-4F59-B267-A639BE9E6B4F}" type="parTrans" cxnId="{7709F832-32AB-4AF3-AC79-E80105C661CB}">
      <dgm:prSet/>
      <dgm:spPr/>
      <dgm:t>
        <a:bodyPr/>
        <a:lstStyle/>
        <a:p>
          <a:endParaRPr lang="pl-PL"/>
        </a:p>
      </dgm:t>
    </dgm:pt>
    <dgm:pt modelId="{5227F6EF-278E-4706-8BEC-ED645ECB0A81}" type="pres">
      <dgm:prSet presAssocID="{E6D58785-B44F-4D2F-9B56-F522C20F0C68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D7C0CD7D-F55B-46A6-B416-72BE6EA20D53}" type="pres">
      <dgm:prSet presAssocID="{99633415-E018-4196-8796-EA7F0C017E13}" presName="comp" presStyleCnt="0"/>
      <dgm:spPr/>
    </dgm:pt>
    <dgm:pt modelId="{97EA50B4-2E2B-4051-8132-A372C9E5305A}" type="pres">
      <dgm:prSet presAssocID="{99633415-E018-4196-8796-EA7F0C017E13}" presName="box" presStyleLbl="node1" presStyleIdx="0" presStyleCnt="1" custScaleY="69077" custLinFactNeighborX="-346" custLinFactNeighborY="-6384"/>
      <dgm:spPr/>
      <dgm:t>
        <a:bodyPr/>
        <a:lstStyle/>
        <a:p>
          <a:endParaRPr lang="pl-PL"/>
        </a:p>
      </dgm:t>
    </dgm:pt>
    <dgm:pt modelId="{2E0ACD5F-C246-40AD-BBD8-D92AC47FF868}" type="pres">
      <dgm:prSet presAssocID="{99633415-E018-4196-8796-EA7F0C017E13}" presName="img" presStyleLbl="fgImgPlace1" presStyleIdx="0" presStyleCnt="1" custScaleX="106574" custScaleY="66580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90DB2B72-B920-49AE-8B28-EB5866170542}" type="pres">
      <dgm:prSet presAssocID="{99633415-E018-4196-8796-EA7F0C017E13}" presName="text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45A6B25D-08BD-460B-B625-1F4C7E55FFB0}" type="presOf" srcId="{E6D58785-B44F-4D2F-9B56-F522C20F0C68}" destId="{5227F6EF-278E-4706-8BEC-ED645ECB0A81}" srcOrd="0" destOrd="0" presId="urn:microsoft.com/office/officeart/2005/8/layout/vList4"/>
    <dgm:cxn modelId="{AA72BD0A-0116-4938-9C68-B65D3E71C169}" type="presOf" srcId="{8125C6F9-CE0F-474B-B87C-B0F264E7B87A}" destId="{97EA50B4-2E2B-4051-8132-A372C9E5305A}" srcOrd="0" destOrd="2" presId="urn:microsoft.com/office/officeart/2005/8/layout/vList4"/>
    <dgm:cxn modelId="{AD4E0015-BD49-4FB5-B797-FDBEE76C7E47}" type="presOf" srcId="{8125C6F9-CE0F-474B-B87C-B0F264E7B87A}" destId="{90DB2B72-B920-49AE-8B28-EB5866170542}" srcOrd="1" destOrd="2" presId="urn:microsoft.com/office/officeart/2005/8/layout/vList4"/>
    <dgm:cxn modelId="{A09D1E94-FD93-4656-9ABD-4C96FBAD30CA}" type="presOf" srcId="{99633415-E018-4196-8796-EA7F0C017E13}" destId="{97EA50B4-2E2B-4051-8132-A372C9E5305A}" srcOrd="0" destOrd="0" presId="urn:microsoft.com/office/officeart/2005/8/layout/vList4"/>
    <dgm:cxn modelId="{00059957-54C6-4899-A19C-43364773DA06}" srcId="{99633415-E018-4196-8796-EA7F0C017E13}" destId="{8125C6F9-CE0F-474B-B87C-B0F264E7B87A}" srcOrd="1" destOrd="0" parTransId="{D1808724-1FD2-44C3-91D2-4BD34420B424}" sibTransId="{F24F2581-4605-4EF4-B610-D542A3D48BF0}"/>
    <dgm:cxn modelId="{7709F832-32AB-4AF3-AC79-E80105C661CB}" srcId="{99633415-E018-4196-8796-EA7F0C017E13}" destId="{563B89C9-5473-4428-8D68-E638DC7C87B4}" srcOrd="0" destOrd="0" parTransId="{50E4B273-1DBF-4F59-B267-A639BE9E6B4F}" sibTransId="{AA10BB3B-1C56-4233-A964-08033764FA8B}"/>
    <dgm:cxn modelId="{2E1D118F-2D2A-493D-B89D-D248438FBDDA}" type="presOf" srcId="{99633415-E018-4196-8796-EA7F0C017E13}" destId="{90DB2B72-B920-49AE-8B28-EB5866170542}" srcOrd="1" destOrd="0" presId="urn:microsoft.com/office/officeart/2005/8/layout/vList4"/>
    <dgm:cxn modelId="{7B1FB624-679D-4BFB-99DC-CD0BD359C963}" srcId="{E6D58785-B44F-4D2F-9B56-F522C20F0C68}" destId="{99633415-E018-4196-8796-EA7F0C017E13}" srcOrd="0" destOrd="0" parTransId="{EB2974E5-8C5B-44D1-AF70-0F968A7C0EF2}" sibTransId="{75B34596-4C51-434D-8D1B-75E1DF03CE8D}"/>
    <dgm:cxn modelId="{81FBE775-FF5A-45E6-A9A2-66E1A7A4E81C}" type="presOf" srcId="{563B89C9-5473-4428-8D68-E638DC7C87B4}" destId="{97EA50B4-2E2B-4051-8132-A372C9E5305A}" srcOrd="0" destOrd="1" presId="urn:microsoft.com/office/officeart/2005/8/layout/vList4"/>
    <dgm:cxn modelId="{343575CC-397A-4176-8B90-1A54C8556F17}" type="presOf" srcId="{563B89C9-5473-4428-8D68-E638DC7C87B4}" destId="{90DB2B72-B920-49AE-8B28-EB5866170542}" srcOrd="1" destOrd="1" presId="urn:microsoft.com/office/officeart/2005/8/layout/vList4"/>
    <dgm:cxn modelId="{782C8680-B0F2-4A3A-9C07-E3AC3477EB12}" type="presParOf" srcId="{5227F6EF-278E-4706-8BEC-ED645ECB0A81}" destId="{D7C0CD7D-F55B-46A6-B416-72BE6EA20D53}" srcOrd="0" destOrd="0" presId="urn:microsoft.com/office/officeart/2005/8/layout/vList4"/>
    <dgm:cxn modelId="{C1CE25FD-4307-4895-8F17-1595E3674210}" type="presParOf" srcId="{D7C0CD7D-F55B-46A6-B416-72BE6EA20D53}" destId="{97EA50B4-2E2B-4051-8132-A372C9E5305A}" srcOrd="0" destOrd="0" presId="urn:microsoft.com/office/officeart/2005/8/layout/vList4"/>
    <dgm:cxn modelId="{8011D937-B28D-4580-8E0D-0BC6E01DBDA9}" type="presParOf" srcId="{D7C0CD7D-F55B-46A6-B416-72BE6EA20D53}" destId="{2E0ACD5F-C246-40AD-BBD8-D92AC47FF868}" srcOrd="1" destOrd="0" presId="urn:microsoft.com/office/officeart/2005/8/layout/vList4"/>
    <dgm:cxn modelId="{341E89F1-BFF7-4535-ACD4-FF46B28A2883}" type="presParOf" srcId="{D7C0CD7D-F55B-46A6-B416-72BE6EA20D53}" destId="{90DB2B72-B920-49AE-8B28-EB5866170542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AE9446B-1C74-4595-8988-C862BB9B7791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85500D33-A7A1-4D70-8BE9-F772B247DDEF}">
      <dgm:prSet phldrT="[Tekst]"/>
      <dgm:spPr/>
      <dgm:t>
        <a:bodyPr/>
        <a:lstStyle/>
        <a:p>
          <a:r>
            <a:rPr lang="pl-PL" b="1" dirty="0" smtClean="0"/>
            <a:t>Poprawa sprawności fizycznej                 i intelektualnej</a:t>
          </a:r>
          <a:endParaRPr lang="pl-PL" b="1" dirty="0"/>
        </a:p>
      </dgm:t>
    </dgm:pt>
    <dgm:pt modelId="{DBE2DC00-1860-4962-9FB0-0D2D18FEC097}" type="parTrans" cxnId="{28980FF8-B79A-4103-9C70-EA60903CE262}">
      <dgm:prSet/>
      <dgm:spPr/>
      <dgm:t>
        <a:bodyPr/>
        <a:lstStyle/>
        <a:p>
          <a:endParaRPr lang="pl-PL"/>
        </a:p>
      </dgm:t>
    </dgm:pt>
    <dgm:pt modelId="{1896FF59-88A8-4882-9583-DB4FC2CA98E3}" type="sibTrans" cxnId="{28980FF8-B79A-4103-9C70-EA60903CE262}">
      <dgm:prSet/>
      <dgm:spPr/>
      <dgm:t>
        <a:bodyPr/>
        <a:lstStyle/>
        <a:p>
          <a:endParaRPr lang="pl-PL"/>
        </a:p>
      </dgm:t>
    </dgm:pt>
    <dgm:pt modelId="{518876F6-A30A-4B51-B197-5D9EFE6D150D}">
      <dgm:prSet phldrT="[Tekst]"/>
      <dgm:spPr/>
      <dgm:t>
        <a:bodyPr/>
        <a:lstStyle/>
        <a:p>
          <a:r>
            <a:rPr lang="pl-PL" b="1" dirty="0" smtClean="0"/>
            <a:t>Przygotowanie uczniów  do konkursów                         i rozgrywek sportowych</a:t>
          </a:r>
          <a:endParaRPr lang="pl-PL" b="1" dirty="0"/>
        </a:p>
      </dgm:t>
    </dgm:pt>
    <dgm:pt modelId="{944FA9E0-0471-434D-B1E9-1D14E256F532}" type="parTrans" cxnId="{1E4F193D-D903-405A-AFDC-01398C8141D7}">
      <dgm:prSet/>
      <dgm:spPr/>
      <dgm:t>
        <a:bodyPr/>
        <a:lstStyle/>
        <a:p>
          <a:endParaRPr lang="pl-PL"/>
        </a:p>
      </dgm:t>
    </dgm:pt>
    <dgm:pt modelId="{88409052-D410-4EB3-862F-7DB7AA753365}" type="sibTrans" cxnId="{1E4F193D-D903-405A-AFDC-01398C8141D7}">
      <dgm:prSet/>
      <dgm:spPr/>
      <dgm:t>
        <a:bodyPr/>
        <a:lstStyle/>
        <a:p>
          <a:endParaRPr lang="pl-PL"/>
        </a:p>
      </dgm:t>
    </dgm:pt>
    <dgm:pt modelId="{70860D08-98D9-4C7F-9901-476430ECB423}">
      <dgm:prSet phldrT="[Tekst]"/>
      <dgm:spPr/>
      <dgm:t>
        <a:bodyPr/>
        <a:lstStyle/>
        <a:p>
          <a:r>
            <a:rPr lang="pl-PL" b="1" dirty="0" smtClean="0"/>
            <a:t>Rozwój zainteresowań   i uzdolnień</a:t>
          </a:r>
          <a:endParaRPr lang="pl-PL" b="1" dirty="0"/>
        </a:p>
      </dgm:t>
    </dgm:pt>
    <dgm:pt modelId="{E54AD5CB-5A86-4245-873A-5307A9615FF0}" type="parTrans" cxnId="{123DF871-95D4-4235-B935-6F088DDBFAB1}">
      <dgm:prSet/>
      <dgm:spPr/>
      <dgm:t>
        <a:bodyPr/>
        <a:lstStyle/>
        <a:p>
          <a:endParaRPr lang="pl-PL"/>
        </a:p>
      </dgm:t>
    </dgm:pt>
    <dgm:pt modelId="{29896295-499E-44BC-97A5-87CF7EF7BF75}" type="sibTrans" cxnId="{123DF871-95D4-4235-B935-6F088DDBFAB1}">
      <dgm:prSet/>
      <dgm:spPr/>
      <dgm:t>
        <a:bodyPr/>
        <a:lstStyle/>
        <a:p>
          <a:endParaRPr lang="pl-PL"/>
        </a:p>
      </dgm:t>
    </dgm:pt>
    <dgm:pt modelId="{34FBE87C-A6DF-4D91-A15F-A2951E8BAF6E}" type="pres">
      <dgm:prSet presAssocID="{9AE9446B-1C74-4595-8988-C862BB9B779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FC53362B-D09C-4779-AEFA-D2500C33DF1F}" type="pres">
      <dgm:prSet presAssocID="{85500D33-A7A1-4D70-8BE9-F772B247DDEF}" presName="node" presStyleLbl="node1" presStyleIdx="0" presStyleCnt="3" custLinFactX="-55916" custLinFactNeighborX="-100000" custLinFactNeighborY="2162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0EF119A-49E5-4487-B59D-6DF4CD1E2146}" type="pres">
      <dgm:prSet presAssocID="{1896FF59-88A8-4882-9583-DB4FC2CA98E3}" presName="sibTrans" presStyleCnt="0"/>
      <dgm:spPr/>
    </dgm:pt>
    <dgm:pt modelId="{6A5DF30E-2C57-45C0-BB09-BC1F2734EA42}" type="pres">
      <dgm:prSet presAssocID="{518876F6-A30A-4B51-B197-5D9EFE6D150D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031190E-133A-4BB0-9B71-3AD3F875CEFE}" type="pres">
      <dgm:prSet presAssocID="{88409052-D410-4EB3-862F-7DB7AA753365}" presName="sibTrans" presStyleCnt="0"/>
      <dgm:spPr/>
    </dgm:pt>
    <dgm:pt modelId="{0F39A104-50A1-4E9E-B185-0EED0D3DC4A2}" type="pres">
      <dgm:prSet presAssocID="{70860D08-98D9-4C7F-9901-476430ECB423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1E4F193D-D903-405A-AFDC-01398C8141D7}" srcId="{9AE9446B-1C74-4595-8988-C862BB9B7791}" destId="{518876F6-A30A-4B51-B197-5D9EFE6D150D}" srcOrd="1" destOrd="0" parTransId="{944FA9E0-0471-434D-B1E9-1D14E256F532}" sibTransId="{88409052-D410-4EB3-862F-7DB7AA753365}"/>
    <dgm:cxn modelId="{EFA2DC22-8961-4762-887E-ED79BFE25DB3}" type="presOf" srcId="{85500D33-A7A1-4D70-8BE9-F772B247DDEF}" destId="{FC53362B-D09C-4779-AEFA-D2500C33DF1F}" srcOrd="0" destOrd="0" presId="urn:microsoft.com/office/officeart/2005/8/layout/hList6"/>
    <dgm:cxn modelId="{28980FF8-B79A-4103-9C70-EA60903CE262}" srcId="{9AE9446B-1C74-4595-8988-C862BB9B7791}" destId="{85500D33-A7A1-4D70-8BE9-F772B247DDEF}" srcOrd="0" destOrd="0" parTransId="{DBE2DC00-1860-4962-9FB0-0D2D18FEC097}" sibTransId="{1896FF59-88A8-4882-9583-DB4FC2CA98E3}"/>
    <dgm:cxn modelId="{123DF871-95D4-4235-B935-6F088DDBFAB1}" srcId="{9AE9446B-1C74-4595-8988-C862BB9B7791}" destId="{70860D08-98D9-4C7F-9901-476430ECB423}" srcOrd="2" destOrd="0" parTransId="{E54AD5CB-5A86-4245-873A-5307A9615FF0}" sibTransId="{29896295-499E-44BC-97A5-87CF7EF7BF75}"/>
    <dgm:cxn modelId="{FA0C4386-905C-4B90-B6C4-4AB89392EE9A}" type="presOf" srcId="{70860D08-98D9-4C7F-9901-476430ECB423}" destId="{0F39A104-50A1-4E9E-B185-0EED0D3DC4A2}" srcOrd="0" destOrd="0" presId="urn:microsoft.com/office/officeart/2005/8/layout/hList6"/>
    <dgm:cxn modelId="{EE98D99A-86A9-4AC0-9F0F-B673D2708489}" type="presOf" srcId="{9AE9446B-1C74-4595-8988-C862BB9B7791}" destId="{34FBE87C-A6DF-4D91-A15F-A2951E8BAF6E}" srcOrd="0" destOrd="0" presId="urn:microsoft.com/office/officeart/2005/8/layout/hList6"/>
    <dgm:cxn modelId="{E93855D9-F7FC-49EF-A0F2-2A9303668D43}" type="presOf" srcId="{518876F6-A30A-4B51-B197-5D9EFE6D150D}" destId="{6A5DF30E-2C57-45C0-BB09-BC1F2734EA42}" srcOrd="0" destOrd="0" presId="urn:microsoft.com/office/officeart/2005/8/layout/hList6"/>
    <dgm:cxn modelId="{23223FF9-4094-41D0-AB8B-437353D12710}" type="presParOf" srcId="{34FBE87C-A6DF-4D91-A15F-A2951E8BAF6E}" destId="{FC53362B-D09C-4779-AEFA-D2500C33DF1F}" srcOrd="0" destOrd="0" presId="urn:microsoft.com/office/officeart/2005/8/layout/hList6"/>
    <dgm:cxn modelId="{1326D1D7-EB4C-47BE-A8D4-D73C7FFBDBB6}" type="presParOf" srcId="{34FBE87C-A6DF-4D91-A15F-A2951E8BAF6E}" destId="{E0EF119A-49E5-4487-B59D-6DF4CD1E2146}" srcOrd="1" destOrd="0" presId="urn:microsoft.com/office/officeart/2005/8/layout/hList6"/>
    <dgm:cxn modelId="{54CC5784-9584-4E42-B41F-32A58986B28B}" type="presParOf" srcId="{34FBE87C-A6DF-4D91-A15F-A2951E8BAF6E}" destId="{6A5DF30E-2C57-45C0-BB09-BC1F2734EA42}" srcOrd="2" destOrd="0" presId="urn:microsoft.com/office/officeart/2005/8/layout/hList6"/>
    <dgm:cxn modelId="{07BE5D1D-7D0E-4B6D-972D-6A3B69489BB2}" type="presParOf" srcId="{34FBE87C-A6DF-4D91-A15F-A2951E8BAF6E}" destId="{7031190E-133A-4BB0-9B71-3AD3F875CEFE}" srcOrd="3" destOrd="0" presId="urn:microsoft.com/office/officeart/2005/8/layout/hList6"/>
    <dgm:cxn modelId="{1FA4B95F-0C5A-441F-8D68-C0B43702C05B}" type="presParOf" srcId="{34FBE87C-A6DF-4D91-A15F-A2951E8BAF6E}" destId="{0F39A104-50A1-4E9E-B185-0EED0D3DC4A2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73A5F36-966A-4D0C-B48F-2DDFE735EDC5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69628072-3FED-4F9F-859B-89436E5BD5A3}">
      <dgm:prSet phldrT="[Tekst]" custT="1"/>
      <dgm:spPr/>
      <dgm:t>
        <a:bodyPr/>
        <a:lstStyle/>
        <a:p>
          <a:r>
            <a:rPr lang="pl-PL" sz="2500" b="1" dirty="0" smtClean="0"/>
            <a:t>    Koło polonistyczne</a:t>
          </a:r>
          <a:endParaRPr lang="pl-PL" sz="2500" b="1" dirty="0"/>
        </a:p>
      </dgm:t>
    </dgm:pt>
    <dgm:pt modelId="{E05ED948-CB05-4923-BB46-6746018DDEEE}" type="parTrans" cxnId="{0379785D-47C7-4250-B022-F17C994705B8}">
      <dgm:prSet/>
      <dgm:spPr/>
      <dgm:t>
        <a:bodyPr/>
        <a:lstStyle/>
        <a:p>
          <a:endParaRPr lang="pl-PL"/>
        </a:p>
      </dgm:t>
    </dgm:pt>
    <dgm:pt modelId="{3FB67E55-1636-4441-B54E-CF2905F9240C}" type="sibTrans" cxnId="{0379785D-47C7-4250-B022-F17C994705B8}">
      <dgm:prSet/>
      <dgm:spPr/>
      <dgm:t>
        <a:bodyPr/>
        <a:lstStyle/>
        <a:p>
          <a:endParaRPr lang="pl-PL"/>
        </a:p>
      </dgm:t>
    </dgm:pt>
    <dgm:pt modelId="{9461B9D5-0103-4B2C-9B4D-F1C73FD5388F}">
      <dgm:prSet phldrT="[Tekst]"/>
      <dgm:spPr/>
      <dgm:t>
        <a:bodyPr/>
        <a:lstStyle/>
        <a:p>
          <a:r>
            <a:rPr lang="pl-PL" sz="2100" dirty="0" smtClean="0"/>
            <a:t>poszerzenie wiedzy i umiejętności w zakresie  sprawności językowej</a:t>
          </a:r>
          <a:endParaRPr lang="pl-PL" sz="2100" dirty="0"/>
        </a:p>
      </dgm:t>
    </dgm:pt>
    <dgm:pt modelId="{8AEA8D4D-F121-424A-9CF7-EB4069DDE6E7}" type="parTrans" cxnId="{F09AC733-79C8-4384-ABCA-DB26526D5DB1}">
      <dgm:prSet/>
      <dgm:spPr/>
      <dgm:t>
        <a:bodyPr/>
        <a:lstStyle/>
        <a:p>
          <a:endParaRPr lang="pl-PL"/>
        </a:p>
      </dgm:t>
    </dgm:pt>
    <dgm:pt modelId="{CD38E24F-347A-4246-A04B-5A8758B3762E}" type="sibTrans" cxnId="{F09AC733-79C8-4384-ABCA-DB26526D5DB1}">
      <dgm:prSet/>
      <dgm:spPr/>
      <dgm:t>
        <a:bodyPr/>
        <a:lstStyle/>
        <a:p>
          <a:endParaRPr lang="pl-PL"/>
        </a:p>
      </dgm:t>
    </dgm:pt>
    <dgm:pt modelId="{49449333-EC86-4FBB-B23D-9E004123E3ED}">
      <dgm:prSet phldrT="[Tekst]"/>
      <dgm:spPr/>
      <dgm:t>
        <a:bodyPr/>
        <a:lstStyle/>
        <a:p>
          <a:r>
            <a:rPr lang="pl-PL" sz="2100" dirty="0" smtClean="0"/>
            <a:t>przygotowanie do samodzielnego poszukiwania                          i świadomego korzystania z dodatkowych źródeł wiedzy</a:t>
          </a:r>
          <a:endParaRPr lang="pl-PL" sz="2100" dirty="0"/>
        </a:p>
      </dgm:t>
    </dgm:pt>
    <dgm:pt modelId="{343844C8-D7C2-49D5-AA0E-868F17ADF10A}" type="parTrans" cxnId="{87891507-0E9A-42BA-8855-8E7CE8B88DEF}">
      <dgm:prSet/>
      <dgm:spPr/>
      <dgm:t>
        <a:bodyPr/>
        <a:lstStyle/>
        <a:p>
          <a:endParaRPr lang="pl-PL"/>
        </a:p>
      </dgm:t>
    </dgm:pt>
    <dgm:pt modelId="{6EF87A49-AB80-4B7E-9C1C-2052958A6F27}" type="sibTrans" cxnId="{87891507-0E9A-42BA-8855-8E7CE8B88DEF}">
      <dgm:prSet/>
      <dgm:spPr/>
      <dgm:t>
        <a:bodyPr/>
        <a:lstStyle/>
        <a:p>
          <a:endParaRPr lang="pl-PL"/>
        </a:p>
      </dgm:t>
    </dgm:pt>
    <dgm:pt modelId="{BFF6B739-79C1-487A-BAC8-0E54EBCE4B6F}">
      <dgm:prSet phldrT="[Tekst]" custT="1"/>
      <dgm:spPr/>
      <dgm:t>
        <a:bodyPr/>
        <a:lstStyle/>
        <a:p>
          <a:r>
            <a:rPr lang="pl-PL" sz="2500" b="1" dirty="0" smtClean="0"/>
            <a:t>     Koło języka angielskiego</a:t>
          </a:r>
          <a:endParaRPr lang="pl-PL" sz="2500" b="1" dirty="0"/>
        </a:p>
      </dgm:t>
    </dgm:pt>
    <dgm:pt modelId="{B4E3D18B-3AB6-4A5F-859D-15A8F5E19261}" type="parTrans" cxnId="{31F3438A-8F9E-4FE0-8AC9-447682F1F966}">
      <dgm:prSet/>
      <dgm:spPr/>
      <dgm:t>
        <a:bodyPr/>
        <a:lstStyle/>
        <a:p>
          <a:endParaRPr lang="pl-PL"/>
        </a:p>
      </dgm:t>
    </dgm:pt>
    <dgm:pt modelId="{173F9F11-72DB-4813-B7A2-1744B449B7BB}" type="sibTrans" cxnId="{31F3438A-8F9E-4FE0-8AC9-447682F1F966}">
      <dgm:prSet/>
      <dgm:spPr/>
      <dgm:t>
        <a:bodyPr/>
        <a:lstStyle/>
        <a:p>
          <a:endParaRPr lang="pl-PL"/>
        </a:p>
      </dgm:t>
    </dgm:pt>
    <dgm:pt modelId="{62DA19AA-6FBC-4BC9-8A0B-0D66F623F77E}">
      <dgm:prSet phldrT="[Tekst]" custT="1"/>
      <dgm:spPr/>
      <dgm:t>
        <a:bodyPr/>
        <a:lstStyle/>
        <a:p>
          <a:r>
            <a:rPr lang="pl-PL" sz="2100" dirty="0" smtClean="0"/>
            <a:t>wzrost motywacji do nauki języka  angielskiego</a:t>
          </a:r>
          <a:endParaRPr lang="pl-PL" sz="2100" dirty="0"/>
        </a:p>
      </dgm:t>
    </dgm:pt>
    <dgm:pt modelId="{26DB4CB7-E987-4B68-A6A5-DC1D682ABECA}" type="parTrans" cxnId="{F00D1206-D893-4AA6-831F-86A1D0B32E4E}">
      <dgm:prSet/>
      <dgm:spPr/>
      <dgm:t>
        <a:bodyPr/>
        <a:lstStyle/>
        <a:p>
          <a:endParaRPr lang="pl-PL"/>
        </a:p>
      </dgm:t>
    </dgm:pt>
    <dgm:pt modelId="{264199A2-D191-4C83-80C1-0FA7FA25F565}" type="sibTrans" cxnId="{F00D1206-D893-4AA6-831F-86A1D0B32E4E}">
      <dgm:prSet/>
      <dgm:spPr/>
      <dgm:t>
        <a:bodyPr/>
        <a:lstStyle/>
        <a:p>
          <a:endParaRPr lang="pl-PL"/>
        </a:p>
      </dgm:t>
    </dgm:pt>
    <dgm:pt modelId="{45C767B1-774F-4344-99BA-0A0BF22AD018}">
      <dgm:prSet phldrT="[Tekst]" custT="1"/>
      <dgm:spPr/>
      <dgm:t>
        <a:bodyPr/>
        <a:lstStyle/>
        <a:p>
          <a:r>
            <a:rPr lang="pl-PL" sz="2100" dirty="0" smtClean="0"/>
            <a:t>sprawne opanowanie umiejętności posługiwania się Internetem jako narzędzia do nauki języka</a:t>
          </a:r>
          <a:endParaRPr lang="pl-PL" sz="2100" dirty="0"/>
        </a:p>
      </dgm:t>
    </dgm:pt>
    <dgm:pt modelId="{AC225DFB-99C5-4219-B557-CB7E1C85BDCC}" type="parTrans" cxnId="{AD7111D2-2813-4177-A946-AA2E12797AB3}">
      <dgm:prSet/>
      <dgm:spPr/>
      <dgm:t>
        <a:bodyPr/>
        <a:lstStyle/>
        <a:p>
          <a:endParaRPr lang="pl-PL"/>
        </a:p>
      </dgm:t>
    </dgm:pt>
    <dgm:pt modelId="{8511049B-74AA-424C-B344-CA1D07CB1C5D}" type="sibTrans" cxnId="{AD7111D2-2813-4177-A946-AA2E12797AB3}">
      <dgm:prSet/>
      <dgm:spPr/>
      <dgm:t>
        <a:bodyPr/>
        <a:lstStyle/>
        <a:p>
          <a:endParaRPr lang="pl-PL"/>
        </a:p>
      </dgm:t>
    </dgm:pt>
    <dgm:pt modelId="{9358D7B4-0A2D-47C6-BE17-32590DD0DE6E}" type="pres">
      <dgm:prSet presAssocID="{D73A5F36-966A-4D0C-B48F-2DDFE735EDC5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3DAF5876-51F4-49F6-AFED-6587129D8CDB}" type="pres">
      <dgm:prSet presAssocID="{69628072-3FED-4F9F-859B-89436E5BD5A3}" presName="comp" presStyleCnt="0"/>
      <dgm:spPr/>
    </dgm:pt>
    <dgm:pt modelId="{94E2D7BB-68D6-452C-9C59-9DB588D16EB6}" type="pres">
      <dgm:prSet presAssocID="{69628072-3FED-4F9F-859B-89436E5BD5A3}" presName="box" presStyleLbl="node1" presStyleIdx="0" presStyleCnt="2" custScaleY="142670" custLinFactNeighborX="-348" custLinFactNeighborY="-2021"/>
      <dgm:spPr/>
      <dgm:t>
        <a:bodyPr/>
        <a:lstStyle/>
        <a:p>
          <a:endParaRPr lang="pl-PL"/>
        </a:p>
      </dgm:t>
    </dgm:pt>
    <dgm:pt modelId="{1662B60B-A750-4DB8-AB1D-AA16D627BA31}" type="pres">
      <dgm:prSet presAssocID="{69628072-3FED-4F9F-859B-89436E5BD5A3}" presName="img" presStyleLbl="fgImgPlace1" presStyleIdx="0" presStyleCnt="2" custScaleY="143420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7A2ABF05-DBF8-4F27-923E-305FC29D64DF}" type="pres">
      <dgm:prSet presAssocID="{69628072-3FED-4F9F-859B-89436E5BD5A3}" presName="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BCB4FA9-F83B-44C1-A544-C43AB998D2A8}" type="pres">
      <dgm:prSet presAssocID="{3FB67E55-1636-4441-B54E-CF2905F9240C}" presName="spacer" presStyleCnt="0"/>
      <dgm:spPr/>
    </dgm:pt>
    <dgm:pt modelId="{588108DA-BCB2-4516-AF58-1FA02A3FE949}" type="pres">
      <dgm:prSet presAssocID="{BFF6B739-79C1-487A-BAC8-0E54EBCE4B6F}" presName="comp" presStyleCnt="0"/>
      <dgm:spPr/>
    </dgm:pt>
    <dgm:pt modelId="{F4C63776-4A9E-4FC1-98C1-F332781215A6}" type="pres">
      <dgm:prSet presAssocID="{BFF6B739-79C1-487A-BAC8-0E54EBCE4B6F}" presName="box" presStyleLbl="node1" presStyleIdx="1" presStyleCnt="2" custScaleY="153745"/>
      <dgm:spPr/>
      <dgm:t>
        <a:bodyPr/>
        <a:lstStyle/>
        <a:p>
          <a:endParaRPr lang="pl-PL"/>
        </a:p>
      </dgm:t>
    </dgm:pt>
    <dgm:pt modelId="{0E7824E3-397B-4F3F-8FD4-DBD5B006607E}" type="pres">
      <dgm:prSet presAssocID="{BFF6B739-79C1-487A-BAC8-0E54EBCE4B6F}" presName="img" presStyleLbl="fgImgPlace1" presStyleIdx="1" presStyleCnt="2" custLinFactNeighborX="-1353" custLinFactNeighborY="2429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3BD5F7D6-0E97-4DEA-B7B1-BE51AD7F3DA0}" type="pres">
      <dgm:prSet presAssocID="{BFF6B739-79C1-487A-BAC8-0E54EBCE4B6F}" presName="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F09AC733-79C8-4384-ABCA-DB26526D5DB1}" srcId="{69628072-3FED-4F9F-859B-89436E5BD5A3}" destId="{9461B9D5-0103-4B2C-9B4D-F1C73FD5388F}" srcOrd="0" destOrd="0" parTransId="{8AEA8D4D-F121-424A-9CF7-EB4069DDE6E7}" sibTransId="{CD38E24F-347A-4246-A04B-5A8758B3762E}"/>
    <dgm:cxn modelId="{87891507-0E9A-42BA-8855-8E7CE8B88DEF}" srcId="{69628072-3FED-4F9F-859B-89436E5BD5A3}" destId="{49449333-EC86-4FBB-B23D-9E004123E3ED}" srcOrd="1" destOrd="0" parTransId="{343844C8-D7C2-49D5-AA0E-868F17ADF10A}" sibTransId="{6EF87A49-AB80-4B7E-9C1C-2052958A6F27}"/>
    <dgm:cxn modelId="{4329F2CE-01A9-4214-8FB6-129A849991BC}" type="presOf" srcId="{45C767B1-774F-4344-99BA-0A0BF22AD018}" destId="{F4C63776-4A9E-4FC1-98C1-F332781215A6}" srcOrd="0" destOrd="2" presId="urn:microsoft.com/office/officeart/2005/8/layout/vList4"/>
    <dgm:cxn modelId="{4659505E-DBD5-441F-9A8D-0360AE0EA352}" type="presOf" srcId="{9461B9D5-0103-4B2C-9B4D-F1C73FD5388F}" destId="{94E2D7BB-68D6-452C-9C59-9DB588D16EB6}" srcOrd="0" destOrd="1" presId="urn:microsoft.com/office/officeart/2005/8/layout/vList4"/>
    <dgm:cxn modelId="{BDA8172D-B6F7-46B1-A690-44A64749E9C6}" type="presOf" srcId="{62DA19AA-6FBC-4BC9-8A0B-0D66F623F77E}" destId="{3BD5F7D6-0E97-4DEA-B7B1-BE51AD7F3DA0}" srcOrd="1" destOrd="1" presId="urn:microsoft.com/office/officeart/2005/8/layout/vList4"/>
    <dgm:cxn modelId="{DBD8CF68-A089-4346-9B0D-90D98EC8D529}" type="presOf" srcId="{45C767B1-774F-4344-99BA-0A0BF22AD018}" destId="{3BD5F7D6-0E97-4DEA-B7B1-BE51AD7F3DA0}" srcOrd="1" destOrd="2" presId="urn:microsoft.com/office/officeart/2005/8/layout/vList4"/>
    <dgm:cxn modelId="{650F2C93-9064-4E94-8962-99F39B845205}" type="presOf" srcId="{BFF6B739-79C1-487A-BAC8-0E54EBCE4B6F}" destId="{3BD5F7D6-0E97-4DEA-B7B1-BE51AD7F3DA0}" srcOrd="1" destOrd="0" presId="urn:microsoft.com/office/officeart/2005/8/layout/vList4"/>
    <dgm:cxn modelId="{18662A28-CFAC-4A7B-896F-3A7A59B4F6F6}" type="presOf" srcId="{69628072-3FED-4F9F-859B-89436E5BD5A3}" destId="{7A2ABF05-DBF8-4F27-923E-305FC29D64DF}" srcOrd="1" destOrd="0" presId="urn:microsoft.com/office/officeart/2005/8/layout/vList4"/>
    <dgm:cxn modelId="{AD7111D2-2813-4177-A946-AA2E12797AB3}" srcId="{BFF6B739-79C1-487A-BAC8-0E54EBCE4B6F}" destId="{45C767B1-774F-4344-99BA-0A0BF22AD018}" srcOrd="1" destOrd="0" parTransId="{AC225DFB-99C5-4219-B557-CB7E1C85BDCC}" sibTransId="{8511049B-74AA-424C-B344-CA1D07CB1C5D}"/>
    <dgm:cxn modelId="{6572C763-3923-40AC-A92B-26C6C3AE6A7B}" type="presOf" srcId="{9461B9D5-0103-4B2C-9B4D-F1C73FD5388F}" destId="{7A2ABF05-DBF8-4F27-923E-305FC29D64DF}" srcOrd="1" destOrd="1" presId="urn:microsoft.com/office/officeart/2005/8/layout/vList4"/>
    <dgm:cxn modelId="{C071FACA-E5F6-4C74-AEBB-84BD6D299A13}" type="presOf" srcId="{D73A5F36-966A-4D0C-B48F-2DDFE735EDC5}" destId="{9358D7B4-0A2D-47C6-BE17-32590DD0DE6E}" srcOrd="0" destOrd="0" presId="urn:microsoft.com/office/officeart/2005/8/layout/vList4"/>
    <dgm:cxn modelId="{31F3438A-8F9E-4FE0-8AC9-447682F1F966}" srcId="{D73A5F36-966A-4D0C-B48F-2DDFE735EDC5}" destId="{BFF6B739-79C1-487A-BAC8-0E54EBCE4B6F}" srcOrd="1" destOrd="0" parTransId="{B4E3D18B-3AB6-4A5F-859D-15A8F5E19261}" sibTransId="{173F9F11-72DB-4813-B7A2-1744B449B7BB}"/>
    <dgm:cxn modelId="{7C3A4D4D-24FB-4835-B9CC-DD509563E728}" type="presOf" srcId="{62DA19AA-6FBC-4BC9-8A0B-0D66F623F77E}" destId="{F4C63776-4A9E-4FC1-98C1-F332781215A6}" srcOrd="0" destOrd="1" presId="urn:microsoft.com/office/officeart/2005/8/layout/vList4"/>
    <dgm:cxn modelId="{8C1E2DC6-F02B-4063-85C1-F3ED6B4C022E}" type="presOf" srcId="{49449333-EC86-4FBB-B23D-9E004123E3ED}" destId="{7A2ABF05-DBF8-4F27-923E-305FC29D64DF}" srcOrd="1" destOrd="2" presId="urn:microsoft.com/office/officeart/2005/8/layout/vList4"/>
    <dgm:cxn modelId="{53BA0C6C-8991-411A-848B-5C429498405F}" type="presOf" srcId="{69628072-3FED-4F9F-859B-89436E5BD5A3}" destId="{94E2D7BB-68D6-452C-9C59-9DB588D16EB6}" srcOrd="0" destOrd="0" presId="urn:microsoft.com/office/officeart/2005/8/layout/vList4"/>
    <dgm:cxn modelId="{C333DCBA-18FB-4240-B144-B7BD9E00D0B3}" type="presOf" srcId="{BFF6B739-79C1-487A-BAC8-0E54EBCE4B6F}" destId="{F4C63776-4A9E-4FC1-98C1-F332781215A6}" srcOrd="0" destOrd="0" presId="urn:microsoft.com/office/officeart/2005/8/layout/vList4"/>
    <dgm:cxn modelId="{0379785D-47C7-4250-B022-F17C994705B8}" srcId="{D73A5F36-966A-4D0C-B48F-2DDFE735EDC5}" destId="{69628072-3FED-4F9F-859B-89436E5BD5A3}" srcOrd="0" destOrd="0" parTransId="{E05ED948-CB05-4923-BB46-6746018DDEEE}" sibTransId="{3FB67E55-1636-4441-B54E-CF2905F9240C}"/>
    <dgm:cxn modelId="{1978FF08-1F53-449B-8528-EF5E98735A09}" type="presOf" srcId="{49449333-EC86-4FBB-B23D-9E004123E3ED}" destId="{94E2D7BB-68D6-452C-9C59-9DB588D16EB6}" srcOrd="0" destOrd="2" presId="urn:microsoft.com/office/officeart/2005/8/layout/vList4"/>
    <dgm:cxn modelId="{F00D1206-D893-4AA6-831F-86A1D0B32E4E}" srcId="{BFF6B739-79C1-487A-BAC8-0E54EBCE4B6F}" destId="{62DA19AA-6FBC-4BC9-8A0B-0D66F623F77E}" srcOrd="0" destOrd="0" parTransId="{26DB4CB7-E987-4B68-A6A5-DC1D682ABECA}" sibTransId="{264199A2-D191-4C83-80C1-0FA7FA25F565}"/>
    <dgm:cxn modelId="{04FBD3F2-FCCA-4CD8-8E30-F400F50B7C5F}" type="presParOf" srcId="{9358D7B4-0A2D-47C6-BE17-32590DD0DE6E}" destId="{3DAF5876-51F4-49F6-AFED-6587129D8CDB}" srcOrd="0" destOrd="0" presId="urn:microsoft.com/office/officeart/2005/8/layout/vList4"/>
    <dgm:cxn modelId="{C5794B2C-9259-404B-9917-F127273CFBB2}" type="presParOf" srcId="{3DAF5876-51F4-49F6-AFED-6587129D8CDB}" destId="{94E2D7BB-68D6-452C-9C59-9DB588D16EB6}" srcOrd="0" destOrd="0" presId="urn:microsoft.com/office/officeart/2005/8/layout/vList4"/>
    <dgm:cxn modelId="{2B5D1AEE-83F1-4309-9976-D7EC38E93A1B}" type="presParOf" srcId="{3DAF5876-51F4-49F6-AFED-6587129D8CDB}" destId="{1662B60B-A750-4DB8-AB1D-AA16D627BA31}" srcOrd="1" destOrd="0" presId="urn:microsoft.com/office/officeart/2005/8/layout/vList4"/>
    <dgm:cxn modelId="{6AC0052F-57AE-48B6-924E-5D3FB3953A25}" type="presParOf" srcId="{3DAF5876-51F4-49F6-AFED-6587129D8CDB}" destId="{7A2ABF05-DBF8-4F27-923E-305FC29D64DF}" srcOrd="2" destOrd="0" presId="urn:microsoft.com/office/officeart/2005/8/layout/vList4"/>
    <dgm:cxn modelId="{423A2538-B4E0-4699-BB4F-459D2FDD6D3A}" type="presParOf" srcId="{9358D7B4-0A2D-47C6-BE17-32590DD0DE6E}" destId="{7BCB4FA9-F83B-44C1-A544-C43AB998D2A8}" srcOrd="1" destOrd="0" presId="urn:microsoft.com/office/officeart/2005/8/layout/vList4"/>
    <dgm:cxn modelId="{7D95DA1D-D945-46D8-ACBA-255DE045E3C4}" type="presParOf" srcId="{9358D7B4-0A2D-47C6-BE17-32590DD0DE6E}" destId="{588108DA-BCB2-4516-AF58-1FA02A3FE949}" srcOrd="2" destOrd="0" presId="urn:microsoft.com/office/officeart/2005/8/layout/vList4"/>
    <dgm:cxn modelId="{0781A93B-3A6E-40CB-A65B-96530218F75C}" type="presParOf" srcId="{588108DA-BCB2-4516-AF58-1FA02A3FE949}" destId="{F4C63776-4A9E-4FC1-98C1-F332781215A6}" srcOrd="0" destOrd="0" presId="urn:microsoft.com/office/officeart/2005/8/layout/vList4"/>
    <dgm:cxn modelId="{F0050995-5D26-4108-9585-6D9E2E7A4422}" type="presParOf" srcId="{588108DA-BCB2-4516-AF58-1FA02A3FE949}" destId="{0E7824E3-397B-4F3F-8FD4-DBD5B006607E}" srcOrd="1" destOrd="0" presId="urn:microsoft.com/office/officeart/2005/8/layout/vList4"/>
    <dgm:cxn modelId="{C6D032F5-6E81-4C6C-BE47-881AFE06379E}" type="presParOf" srcId="{588108DA-BCB2-4516-AF58-1FA02A3FE949}" destId="{3BD5F7D6-0E97-4DEA-B7B1-BE51AD7F3DA0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D44C1A4-B41A-43A2-84E0-5F676906D526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FD12121F-3557-4A2E-BA7A-A906D9CB892A}">
      <dgm:prSet phldrT="[Tekst]" custT="1"/>
      <dgm:spPr/>
      <dgm:t>
        <a:bodyPr/>
        <a:lstStyle/>
        <a:p>
          <a:r>
            <a:rPr lang="pl-PL" sz="2500" b="1" dirty="0" smtClean="0"/>
            <a:t>   Koło matematyczne</a:t>
          </a:r>
          <a:endParaRPr lang="pl-PL" sz="2500" b="1" dirty="0"/>
        </a:p>
      </dgm:t>
    </dgm:pt>
    <dgm:pt modelId="{AA65646A-0A5D-46D3-B717-5DBAA6D44510}" type="parTrans" cxnId="{C317E806-1ED2-4092-9861-6BF056D30AB5}">
      <dgm:prSet/>
      <dgm:spPr/>
      <dgm:t>
        <a:bodyPr/>
        <a:lstStyle/>
        <a:p>
          <a:endParaRPr lang="pl-PL"/>
        </a:p>
      </dgm:t>
    </dgm:pt>
    <dgm:pt modelId="{E5D7221E-34C2-408E-B798-09441727BE97}" type="sibTrans" cxnId="{C317E806-1ED2-4092-9861-6BF056D30AB5}">
      <dgm:prSet/>
      <dgm:spPr/>
      <dgm:t>
        <a:bodyPr/>
        <a:lstStyle/>
        <a:p>
          <a:endParaRPr lang="pl-PL"/>
        </a:p>
      </dgm:t>
    </dgm:pt>
    <dgm:pt modelId="{012C08AE-B7C5-4E4F-8864-4ECE988D429D}">
      <dgm:prSet phldrT="[Tekst]" custT="1"/>
      <dgm:spPr/>
      <dgm:t>
        <a:bodyPr/>
        <a:lstStyle/>
        <a:p>
          <a:r>
            <a:rPr lang="pl-PL" sz="2100" dirty="0" smtClean="0"/>
            <a:t>rozwijanie logicznego myślenia, współpracy w grupie                                    i samodzielności</a:t>
          </a:r>
          <a:endParaRPr lang="pl-PL" sz="2100" dirty="0"/>
        </a:p>
      </dgm:t>
    </dgm:pt>
    <dgm:pt modelId="{1961D354-AF7E-455A-BA28-DFAC2EC42DAC}" type="parTrans" cxnId="{D3348A59-42A9-4CCD-9FC8-3A620873723E}">
      <dgm:prSet/>
      <dgm:spPr/>
      <dgm:t>
        <a:bodyPr/>
        <a:lstStyle/>
        <a:p>
          <a:endParaRPr lang="pl-PL"/>
        </a:p>
      </dgm:t>
    </dgm:pt>
    <dgm:pt modelId="{2343CAE0-1EEA-447B-AB34-00CC61312F67}" type="sibTrans" cxnId="{D3348A59-42A9-4CCD-9FC8-3A620873723E}">
      <dgm:prSet/>
      <dgm:spPr/>
      <dgm:t>
        <a:bodyPr/>
        <a:lstStyle/>
        <a:p>
          <a:endParaRPr lang="pl-PL"/>
        </a:p>
      </dgm:t>
    </dgm:pt>
    <dgm:pt modelId="{96594D15-48FB-4D11-ABA0-2F5569044EFB}">
      <dgm:prSet phldrT="[Tekst]" custT="1"/>
      <dgm:spPr/>
      <dgm:t>
        <a:bodyPr/>
        <a:lstStyle/>
        <a:p>
          <a:r>
            <a:rPr lang="pl-PL" sz="2100" dirty="0" smtClean="0"/>
            <a:t>rozbudzanie uzdolnień matematycznych</a:t>
          </a:r>
          <a:endParaRPr lang="pl-PL" sz="2100" dirty="0"/>
        </a:p>
      </dgm:t>
    </dgm:pt>
    <dgm:pt modelId="{81D74FF1-A708-4CCE-86D1-3FDBFAB68CD3}" type="parTrans" cxnId="{AA09B9A9-8178-48B7-9D1F-F6A3C6EADF6D}">
      <dgm:prSet/>
      <dgm:spPr/>
      <dgm:t>
        <a:bodyPr/>
        <a:lstStyle/>
        <a:p>
          <a:endParaRPr lang="pl-PL"/>
        </a:p>
      </dgm:t>
    </dgm:pt>
    <dgm:pt modelId="{31668BC8-B758-436D-AC89-4D55F1561566}" type="sibTrans" cxnId="{AA09B9A9-8178-48B7-9D1F-F6A3C6EADF6D}">
      <dgm:prSet/>
      <dgm:spPr/>
      <dgm:t>
        <a:bodyPr/>
        <a:lstStyle/>
        <a:p>
          <a:endParaRPr lang="pl-PL"/>
        </a:p>
      </dgm:t>
    </dgm:pt>
    <dgm:pt modelId="{1FE4FDE6-1787-4D3D-8E7E-FB6E3DF8EC6B}">
      <dgm:prSet phldrT="[Tekst]" custT="1"/>
      <dgm:spPr/>
      <dgm:t>
        <a:bodyPr/>
        <a:lstStyle/>
        <a:p>
          <a:r>
            <a:rPr lang="pl-PL" sz="2500" b="1" dirty="0" smtClean="0"/>
            <a:t>  Koło plastyczne</a:t>
          </a:r>
          <a:endParaRPr lang="pl-PL" sz="2500" b="1" dirty="0"/>
        </a:p>
      </dgm:t>
    </dgm:pt>
    <dgm:pt modelId="{A4894000-FCB7-498B-B789-CB7BFA864E86}" type="parTrans" cxnId="{257A364E-F2B7-4493-A93E-A883F9EAD948}">
      <dgm:prSet/>
      <dgm:spPr/>
      <dgm:t>
        <a:bodyPr/>
        <a:lstStyle/>
        <a:p>
          <a:endParaRPr lang="pl-PL"/>
        </a:p>
      </dgm:t>
    </dgm:pt>
    <dgm:pt modelId="{DC980138-ACF2-4D57-A93E-5C34A7C79AF6}" type="sibTrans" cxnId="{257A364E-F2B7-4493-A93E-A883F9EAD948}">
      <dgm:prSet/>
      <dgm:spPr/>
      <dgm:t>
        <a:bodyPr/>
        <a:lstStyle/>
        <a:p>
          <a:endParaRPr lang="pl-PL"/>
        </a:p>
      </dgm:t>
    </dgm:pt>
    <dgm:pt modelId="{C7E4674F-730D-458A-9CAE-B04386EA9B91}">
      <dgm:prSet phldrT="[Tekst]" custT="1"/>
      <dgm:spPr/>
      <dgm:t>
        <a:bodyPr/>
        <a:lstStyle/>
        <a:p>
          <a:r>
            <a:rPr lang="pl-PL" sz="2100" b="0" dirty="0" smtClean="0"/>
            <a:t>umożliwienie poznania wielu technik plastycznych     i posługiwania się nimi</a:t>
          </a:r>
          <a:endParaRPr lang="pl-PL" sz="2100" b="0" dirty="0"/>
        </a:p>
      </dgm:t>
    </dgm:pt>
    <dgm:pt modelId="{5952EA88-68A2-4E22-8FD4-986375217CEF}" type="sibTrans" cxnId="{4DEEC395-0DE9-482F-BC6F-05734755D6A4}">
      <dgm:prSet/>
      <dgm:spPr/>
      <dgm:t>
        <a:bodyPr/>
        <a:lstStyle/>
        <a:p>
          <a:endParaRPr lang="pl-PL"/>
        </a:p>
      </dgm:t>
    </dgm:pt>
    <dgm:pt modelId="{9BC591E8-05E4-47C7-9D09-F2D01C07A66C}" type="parTrans" cxnId="{4DEEC395-0DE9-482F-BC6F-05734755D6A4}">
      <dgm:prSet/>
      <dgm:spPr/>
      <dgm:t>
        <a:bodyPr/>
        <a:lstStyle/>
        <a:p>
          <a:endParaRPr lang="pl-PL"/>
        </a:p>
      </dgm:t>
    </dgm:pt>
    <dgm:pt modelId="{89C7006B-63C4-407D-A535-DB68D68FC5A4}">
      <dgm:prSet phldrT="[Tekst]" custT="1"/>
      <dgm:spPr/>
      <dgm:t>
        <a:bodyPr/>
        <a:lstStyle/>
        <a:p>
          <a:r>
            <a:rPr lang="pl-PL" sz="2100" b="0" dirty="0" smtClean="0"/>
            <a:t>rozwijanie uzdolnień plastycznych</a:t>
          </a:r>
          <a:endParaRPr lang="pl-PL" sz="2100" b="0" dirty="0"/>
        </a:p>
      </dgm:t>
    </dgm:pt>
    <dgm:pt modelId="{FEAF188E-DBDA-4AE9-A46D-514C2EB3E450}" type="sibTrans" cxnId="{B0307764-B8F6-4890-8063-2CD85FB6199A}">
      <dgm:prSet/>
      <dgm:spPr/>
      <dgm:t>
        <a:bodyPr/>
        <a:lstStyle/>
        <a:p>
          <a:endParaRPr lang="pl-PL"/>
        </a:p>
      </dgm:t>
    </dgm:pt>
    <dgm:pt modelId="{E5581469-9A72-4DBC-87CD-57E9A9B81912}" type="parTrans" cxnId="{B0307764-B8F6-4890-8063-2CD85FB6199A}">
      <dgm:prSet/>
      <dgm:spPr/>
      <dgm:t>
        <a:bodyPr/>
        <a:lstStyle/>
        <a:p>
          <a:endParaRPr lang="pl-PL"/>
        </a:p>
      </dgm:t>
    </dgm:pt>
    <dgm:pt modelId="{5AB309C5-592A-47B3-90AB-AA4C6EAF6052}" type="pres">
      <dgm:prSet presAssocID="{1D44C1A4-B41A-43A2-84E0-5F676906D526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192A4572-2551-4C31-8490-521E8FE4034B}" type="pres">
      <dgm:prSet presAssocID="{FD12121F-3557-4A2E-BA7A-A906D9CB892A}" presName="comp" presStyleCnt="0"/>
      <dgm:spPr/>
    </dgm:pt>
    <dgm:pt modelId="{410F03B2-361F-45C8-AF91-B942CC50A96B}" type="pres">
      <dgm:prSet presAssocID="{FD12121F-3557-4A2E-BA7A-A906D9CB892A}" presName="box" presStyleLbl="node1" presStyleIdx="0" presStyleCnt="2" custScaleY="45031" custLinFactNeighborX="-348"/>
      <dgm:spPr/>
      <dgm:t>
        <a:bodyPr/>
        <a:lstStyle/>
        <a:p>
          <a:endParaRPr lang="pl-PL"/>
        </a:p>
      </dgm:t>
    </dgm:pt>
    <dgm:pt modelId="{38A07443-6E38-4A54-86BA-41A5F8842E65}" type="pres">
      <dgm:prSet presAssocID="{FD12121F-3557-4A2E-BA7A-A906D9CB892A}" presName="img" presStyleLbl="fgImgPlace1" presStyleIdx="0" presStyleCnt="2" custScaleY="39447" custLinFactNeighborX="-8681" custLinFactNeighborY="49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9E50C217-1306-48A8-B796-2D102870C774}" type="pres">
      <dgm:prSet presAssocID="{FD12121F-3557-4A2E-BA7A-A906D9CB892A}" presName="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95B7B48A-11F8-4EBC-9F4E-577A4480EBA8}" type="pres">
      <dgm:prSet presAssocID="{E5D7221E-34C2-408E-B798-09441727BE97}" presName="spacer" presStyleCnt="0"/>
      <dgm:spPr/>
    </dgm:pt>
    <dgm:pt modelId="{A6AA9C40-F206-4CF9-9E36-F0F41E95D694}" type="pres">
      <dgm:prSet presAssocID="{1FE4FDE6-1787-4D3D-8E7E-FB6E3DF8EC6B}" presName="comp" presStyleCnt="0"/>
      <dgm:spPr/>
    </dgm:pt>
    <dgm:pt modelId="{1C70610E-F2CD-4907-9577-B4E0ED81720A}" type="pres">
      <dgm:prSet presAssocID="{1FE4FDE6-1787-4D3D-8E7E-FB6E3DF8EC6B}" presName="box" presStyleLbl="node1" presStyleIdx="1" presStyleCnt="2" custScaleY="39051" custLinFactNeighborX="-348" custLinFactNeighborY="-8489"/>
      <dgm:spPr/>
      <dgm:t>
        <a:bodyPr/>
        <a:lstStyle/>
        <a:p>
          <a:endParaRPr lang="pl-PL"/>
        </a:p>
      </dgm:t>
    </dgm:pt>
    <dgm:pt modelId="{8453E82D-63CD-4252-A638-5EC360525656}" type="pres">
      <dgm:prSet presAssocID="{1FE4FDE6-1787-4D3D-8E7E-FB6E3DF8EC6B}" presName="img" presStyleLbl="fgImgPlace1" presStyleIdx="1" presStyleCnt="2" custScaleX="111760" custScaleY="42293" custLinFactNeighborX="-10393" custLinFactNeighborY="-12259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A672046A-6C55-400D-81B3-8CCC7244F311}" type="pres">
      <dgm:prSet presAssocID="{1FE4FDE6-1787-4D3D-8E7E-FB6E3DF8EC6B}" presName="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B8C03551-5F3F-4AE6-9975-A40DAF743352}" type="presOf" srcId="{FD12121F-3557-4A2E-BA7A-A906D9CB892A}" destId="{410F03B2-361F-45C8-AF91-B942CC50A96B}" srcOrd="0" destOrd="0" presId="urn:microsoft.com/office/officeart/2005/8/layout/vList4"/>
    <dgm:cxn modelId="{D3348A59-42A9-4CCD-9FC8-3A620873723E}" srcId="{FD12121F-3557-4A2E-BA7A-A906D9CB892A}" destId="{012C08AE-B7C5-4E4F-8864-4ECE988D429D}" srcOrd="0" destOrd="0" parTransId="{1961D354-AF7E-455A-BA28-DFAC2EC42DAC}" sibTransId="{2343CAE0-1EEA-447B-AB34-00CC61312F67}"/>
    <dgm:cxn modelId="{257A364E-F2B7-4493-A93E-A883F9EAD948}" srcId="{1D44C1A4-B41A-43A2-84E0-5F676906D526}" destId="{1FE4FDE6-1787-4D3D-8E7E-FB6E3DF8EC6B}" srcOrd="1" destOrd="0" parTransId="{A4894000-FCB7-498B-B789-CB7BFA864E86}" sibTransId="{DC980138-ACF2-4D57-A93E-5C34A7C79AF6}"/>
    <dgm:cxn modelId="{F3FB6285-46EC-4197-929F-7D623F6635DC}" type="presOf" srcId="{89C7006B-63C4-407D-A535-DB68D68FC5A4}" destId="{1C70610E-F2CD-4907-9577-B4E0ED81720A}" srcOrd="0" destOrd="1" presId="urn:microsoft.com/office/officeart/2005/8/layout/vList4"/>
    <dgm:cxn modelId="{B0307764-B8F6-4890-8063-2CD85FB6199A}" srcId="{1FE4FDE6-1787-4D3D-8E7E-FB6E3DF8EC6B}" destId="{89C7006B-63C4-407D-A535-DB68D68FC5A4}" srcOrd="0" destOrd="0" parTransId="{E5581469-9A72-4DBC-87CD-57E9A9B81912}" sibTransId="{FEAF188E-DBDA-4AE9-A46D-514C2EB3E450}"/>
    <dgm:cxn modelId="{40FD7F85-6BA2-44F0-A47F-64478F3A5D4E}" type="presOf" srcId="{012C08AE-B7C5-4E4F-8864-4ECE988D429D}" destId="{9E50C217-1306-48A8-B796-2D102870C774}" srcOrd="1" destOrd="1" presId="urn:microsoft.com/office/officeart/2005/8/layout/vList4"/>
    <dgm:cxn modelId="{0285B5F5-B130-42B0-AD8F-7FC5F9714620}" type="presOf" srcId="{1D44C1A4-B41A-43A2-84E0-5F676906D526}" destId="{5AB309C5-592A-47B3-90AB-AA4C6EAF6052}" srcOrd="0" destOrd="0" presId="urn:microsoft.com/office/officeart/2005/8/layout/vList4"/>
    <dgm:cxn modelId="{0AFAFC32-16BF-4A08-A144-D524105926AD}" type="presOf" srcId="{1FE4FDE6-1787-4D3D-8E7E-FB6E3DF8EC6B}" destId="{1C70610E-F2CD-4907-9577-B4E0ED81720A}" srcOrd="0" destOrd="0" presId="urn:microsoft.com/office/officeart/2005/8/layout/vList4"/>
    <dgm:cxn modelId="{63CA1B3C-BDBF-4C35-A6C9-0B8DB3113236}" type="presOf" srcId="{96594D15-48FB-4D11-ABA0-2F5569044EFB}" destId="{9E50C217-1306-48A8-B796-2D102870C774}" srcOrd="1" destOrd="2" presId="urn:microsoft.com/office/officeart/2005/8/layout/vList4"/>
    <dgm:cxn modelId="{7A94D641-6485-4F48-AEC2-D444E3A3BCAC}" type="presOf" srcId="{C7E4674F-730D-458A-9CAE-B04386EA9B91}" destId="{1C70610E-F2CD-4907-9577-B4E0ED81720A}" srcOrd="0" destOrd="2" presId="urn:microsoft.com/office/officeart/2005/8/layout/vList4"/>
    <dgm:cxn modelId="{0CAB06D7-FBE6-4109-879F-0554DFA1E895}" type="presOf" srcId="{1FE4FDE6-1787-4D3D-8E7E-FB6E3DF8EC6B}" destId="{A672046A-6C55-400D-81B3-8CCC7244F311}" srcOrd="1" destOrd="0" presId="urn:microsoft.com/office/officeart/2005/8/layout/vList4"/>
    <dgm:cxn modelId="{744854D2-60A5-450E-BBC8-948DD9A04E72}" type="presOf" srcId="{012C08AE-B7C5-4E4F-8864-4ECE988D429D}" destId="{410F03B2-361F-45C8-AF91-B942CC50A96B}" srcOrd="0" destOrd="1" presId="urn:microsoft.com/office/officeart/2005/8/layout/vList4"/>
    <dgm:cxn modelId="{A91B23FD-F9E6-4444-8E0C-76F53E932785}" type="presOf" srcId="{89C7006B-63C4-407D-A535-DB68D68FC5A4}" destId="{A672046A-6C55-400D-81B3-8CCC7244F311}" srcOrd="1" destOrd="1" presId="urn:microsoft.com/office/officeart/2005/8/layout/vList4"/>
    <dgm:cxn modelId="{AA09B9A9-8178-48B7-9D1F-F6A3C6EADF6D}" srcId="{FD12121F-3557-4A2E-BA7A-A906D9CB892A}" destId="{96594D15-48FB-4D11-ABA0-2F5569044EFB}" srcOrd="1" destOrd="0" parTransId="{81D74FF1-A708-4CCE-86D1-3FDBFAB68CD3}" sibTransId="{31668BC8-B758-436D-AC89-4D55F1561566}"/>
    <dgm:cxn modelId="{4DEEC395-0DE9-482F-BC6F-05734755D6A4}" srcId="{1FE4FDE6-1787-4D3D-8E7E-FB6E3DF8EC6B}" destId="{C7E4674F-730D-458A-9CAE-B04386EA9B91}" srcOrd="1" destOrd="0" parTransId="{9BC591E8-05E4-47C7-9D09-F2D01C07A66C}" sibTransId="{5952EA88-68A2-4E22-8FD4-986375217CEF}"/>
    <dgm:cxn modelId="{30AA067C-414F-4D90-9C21-5296DB60FDD7}" type="presOf" srcId="{96594D15-48FB-4D11-ABA0-2F5569044EFB}" destId="{410F03B2-361F-45C8-AF91-B942CC50A96B}" srcOrd="0" destOrd="2" presId="urn:microsoft.com/office/officeart/2005/8/layout/vList4"/>
    <dgm:cxn modelId="{CA36E990-FD9F-45DC-BCF8-0DDE03111470}" type="presOf" srcId="{FD12121F-3557-4A2E-BA7A-A906D9CB892A}" destId="{9E50C217-1306-48A8-B796-2D102870C774}" srcOrd="1" destOrd="0" presId="urn:microsoft.com/office/officeart/2005/8/layout/vList4"/>
    <dgm:cxn modelId="{337D534E-94D6-4999-8484-D9F8FDD89623}" type="presOf" srcId="{C7E4674F-730D-458A-9CAE-B04386EA9B91}" destId="{A672046A-6C55-400D-81B3-8CCC7244F311}" srcOrd="1" destOrd="2" presId="urn:microsoft.com/office/officeart/2005/8/layout/vList4"/>
    <dgm:cxn modelId="{C317E806-1ED2-4092-9861-6BF056D30AB5}" srcId="{1D44C1A4-B41A-43A2-84E0-5F676906D526}" destId="{FD12121F-3557-4A2E-BA7A-A906D9CB892A}" srcOrd="0" destOrd="0" parTransId="{AA65646A-0A5D-46D3-B717-5DBAA6D44510}" sibTransId="{E5D7221E-34C2-408E-B798-09441727BE97}"/>
    <dgm:cxn modelId="{6EB77D53-4C24-45A7-98D0-3D9F346B90B4}" type="presParOf" srcId="{5AB309C5-592A-47B3-90AB-AA4C6EAF6052}" destId="{192A4572-2551-4C31-8490-521E8FE4034B}" srcOrd="0" destOrd="0" presId="urn:microsoft.com/office/officeart/2005/8/layout/vList4"/>
    <dgm:cxn modelId="{49CA0AF7-F110-4B22-AE10-C3D758694B7D}" type="presParOf" srcId="{192A4572-2551-4C31-8490-521E8FE4034B}" destId="{410F03B2-361F-45C8-AF91-B942CC50A96B}" srcOrd="0" destOrd="0" presId="urn:microsoft.com/office/officeart/2005/8/layout/vList4"/>
    <dgm:cxn modelId="{02EEC23E-5010-4647-AC35-1478F517E9FB}" type="presParOf" srcId="{192A4572-2551-4C31-8490-521E8FE4034B}" destId="{38A07443-6E38-4A54-86BA-41A5F8842E65}" srcOrd="1" destOrd="0" presId="urn:microsoft.com/office/officeart/2005/8/layout/vList4"/>
    <dgm:cxn modelId="{C60ECD8D-3A48-4848-A9E3-550EE6528914}" type="presParOf" srcId="{192A4572-2551-4C31-8490-521E8FE4034B}" destId="{9E50C217-1306-48A8-B796-2D102870C774}" srcOrd="2" destOrd="0" presId="urn:microsoft.com/office/officeart/2005/8/layout/vList4"/>
    <dgm:cxn modelId="{6AC145DF-FC8B-4B18-806B-2864F00E9780}" type="presParOf" srcId="{5AB309C5-592A-47B3-90AB-AA4C6EAF6052}" destId="{95B7B48A-11F8-4EBC-9F4E-577A4480EBA8}" srcOrd="1" destOrd="0" presId="urn:microsoft.com/office/officeart/2005/8/layout/vList4"/>
    <dgm:cxn modelId="{29E5BB3E-2827-4075-8913-27CF96ED1005}" type="presParOf" srcId="{5AB309C5-592A-47B3-90AB-AA4C6EAF6052}" destId="{A6AA9C40-F206-4CF9-9E36-F0F41E95D694}" srcOrd="2" destOrd="0" presId="urn:microsoft.com/office/officeart/2005/8/layout/vList4"/>
    <dgm:cxn modelId="{CAA5B353-10CB-4689-AAEF-7BA0FB840366}" type="presParOf" srcId="{A6AA9C40-F206-4CF9-9E36-F0F41E95D694}" destId="{1C70610E-F2CD-4907-9577-B4E0ED81720A}" srcOrd="0" destOrd="0" presId="urn:microsoft.com/office/officeart/2005/8/layout/vList4"/>
    <dgm:cxn modelId="{15EAB14D-A65B-4437-9F62-87DAF11E80DD}" type="presParOf" srcId="{A6AA9C40-F206-4CF9-9E36-F0F41E95D694}" destId="{8453E82D-63CD-4252-A638-5EC360525656}" srcOrd="1" destOrd="0" presId="urn:microsoft.com/office/officeart/2005/8/layout/vList4"/>
    <dgm:cxn modelId="{F24ED6E3-A918-4322-AE8B-1863A2837548}" type="presParOf" srcId="{A6AA9C40-F206-4CF9-9E36-F0F41E95D694}" destId="{A672046A-6C55-400D-81B3-8CCC7244F311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4BE3027-FED0-48CC-A476-70649CC2FD07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81C238B5-34C3-4B23-BADB-6E8614E9F553}">
      <dgm:prSet phldrT="[Tekst]" custT="1"/>
      <dgm:spPr/>
      <dgm:t>
        <a:bodyPr/>
        <a:lstStyle/>
        <a:p>
          <a:r>
            <a:rPr lang="pl-PL" sz="2500" b="1" dirty="0" smtClean="0"/>
            <a:t>   Koło informatyczne</a:t>
          </a:r>
          <a:endParaRPr lang="pl-PL" sz="2500" b="1" dirty="0"/>
        </a:p>
      </dgm:t>
    </dgm:pt>
    <dgm:pt modelId="{26367304-1F2B-4BA9-BF5E-AC3C5F063946}" type="parTrans" cxnId="{A00CF521-0181-4909-8C83-7D8EB4D8C019}">
      <dgm:prSet/>
      <dgm:spPr/>
      <dgm:t>
        <a:bodyPr/>
        <a:lstStyle/>
        <a:p>
          <a:endParaRPr lang="pl-PL"/>
        </a:p>
      </dgm:t>
    </dgm:pt>
    <dgm:pt modelId="{AA2DCE47-4608-496D-988E-7D919AC1557C}" type="sibTrans" cxnId="{A00CF521-0181-4909-8C83-7D8EB4D8C019}">
      <dgm:prSet/>
      <dgm:spPr/>
      <dgm:t>
        <a:bodyPr/>
        <a:lstStyle/>
        <a:p>
          <a:endParaRPr lang="pl-PL"/>
        </a:p>
      </dgm:t>
    </dgm:pt>
    <dgm:pt modelId="{1F1F143A-C17B-40DF-BA95-B60E46B17FF7}">
      <dgm:prSet phldrT="[Tekst]" custT="1"/>
      <dgm:spPr/>
      <dgm:t>
        <a:bodyPr/>
        <a:lstStyle/>
        <a:p>
          <a:r>
            <a:rPr lang="pl-PL" sz="2100" dirty="0" smtClean="0"/>
            <a:t>posługiwanie się podstawowymi programami oraz tworzenie pierwszych dokumentów</a:t>
          </a:r>
          <a:endParaRPr lang="pl-PL" sz="2100" dirty="0"/>
        </a:p>
      </dgm:t>
    </dgm:pt>
    <dgm:pt modelId="{0361CB64-1A8A-48AC-8BD1-DAB689030AB8}" type="parTrans" cxnId="{A73C7589-8359-4586-A996-16D554F3D751}">
      <dgm:prSet/>
      <dgm:spPr/>
      <dgm:t>
        <a:bodyPr/>
        <a:lstStyle/>
        <a:p>
          <a:endParaRPr lang="pl-PL"/>
        </a:p>
      </dgm:t>
    </dgm:pt>
    <dgm:pt modelId="{49C630FB-3042-4C6F-A3BF-4B00B7C6E3FA}" type="sibTrans" cxnId="{A73C7589-8359-4586-A996-16D554F3D751}">
      <dgm:prSet/>
      <dgm:spPr/>
      <dgm:t>
        <a:bodyPr/>
        <a:lstStyle/>
        <a:p>
          <a:endParaRPr lang="pl-PL"/>
        </a:p>
      </dgm:t>
    </dgm:pt>
    <dgm:pt modelId="{CDA56D08-7F60-44B4-9B47-C288A7291BDF}">
      <dgm:prSet phldrT="[Tekst]" custT="1"/>
      <dgm:spPr/>
      <dgm:t>
        <a:bodyPr/>
        <a:lstStyle/>
        <a:p>
          <a:r>
            <a:rPr lang="pl-PL" sz="2100" dirty="0" smtClean="0"/>
            <a:t>wzrost świadomości w zakresie korzyści i zagrożeń              w pracy z Internetem </a:t>
          </a:r>
          <a:endParaRPr lang="pl-PL" sz="2100" dirty="0"/>
        </a:p>
      </dgm:t>
    </dgm:pt>
    <dgm:pt modelId="{98C85E4A-3675-4EAB-B3DD-9BE8B66AE399}" type="parTrans" cxnId="{C0B0A179-1780-4BFD-8B6D-1DAB9290EF7B}">
      <dgm:prSet/>
      <dgm:spPr/>
      <dgm:t>
        <a:bodyPr/>
        <a:lstStyle/>
        <a:p>
          <a:endParaRPr lang="pl-PL"/>
        </a:p>
      </dgm:t>
    </dgm:pt>
    <dgm:pt modelId="{2A7F7D11-6B71-4D8B-9555-7BB0B88251E0}" type="sibTrans" cxnId="{C0B0A179-1780-4BFD-8B6D-1DAB9290EF7B}">
      <dgm:prSet/>
      <dgm:spPr/>
      <dgm:t>
        <a:bodyPr/>
        <a:lstStyle/>
        <a:p>
          <a:endParaRPr lang="pl-PL"/>
        </a:p>
      </dgm:t>
    </dgm:pt>
    <dgm:pt modelId="{F92C04A8-7118-468A-8561-65A3EBE7F973}">
      <dgm:prSet phldrT="[Tekst]" custT="1"/>
      <dgm:spPr/>
      <dgm:t>
        <a:bodyPr/>
        <a:lstStyle/>
        <a:p>
          <a:r>
            <a:rPr lang="pl-PL" sz="2500" b="1" dirty="0" smtClean="0"/>
            <a:t>    Koło europejskie</a:t>
          </a:r>
          <a:endParaRPr lang="pl-PL" sz="2500" b="1" dirty="0"/>
        </a:p>
      </dgm:t>
    </dgm:pt>
    <dgm:pt modelId="{73ACB21F-05EA-446C-AFFC-63FAB66D7A50}" type="parTrans" cxnId="{FAB50BF0-4BDB-4B4E-9EEF-8DC5D3F543DD}">
      <dgm:prSet/>
      <dgm:spPr/>
      <dgm:t>
        <a:bodyPr/>
        <a:lstStyle/>
        <a:p>
          <a:endParaRPr lang="pl-PL"/>
        </a:p>
      </dgm:t>
    </dgm:pt>
    <dgm:pt modelId="{AF061772-7BF2-4A03-A3BE-20F3E8A4BD54}" type="sibTrans" cxnId="{FAB50BF0-4BDB-4B4E-9EEF-8DC5D3F543DD}">
      <dgm:prSet/>
      <dgm:spPr/>
      <dgm:t>
        <a:bodyPr/>
        <a:lstStyle/>
        <a:p>
          <a:endParaRPr lang="pl-PL"/>
        </a:p>
      </dgm:t>
    </dgm:pt>
    <dgm:pt modelId="{382020E6-0FE7-4253-BD88-8D5A2FC94BF3}">
      <dgm:prSet phldrT="[Tekst]" custT="1"/>
      <dgm:spPr/>
      <dgm:t>
        <a:bodyPr/>
        <a:lstStyle/>
        <a:p>
          <a:r>
            <a:rPr lang="pl-PL" sz="2100" dirty="0" smtClean="0"/>
            <a:t>rozbudzanie zainteresowań społeczno                                   – geograficznych w poznawaniu świata</a:t>
          </a:r>
          <a:endParaRPr lang="pl-PL" sz="2100" dirty="0"/>
        </a:p>
      </dgm:t>
    </dgm:pt>
    <dgm:pt modelId="{B5962644-1A10-4C55-BA95-E1BBF5FBBB26}" type="parTrans" cxnId="{2E187581-57A9-4D53-A6C2-8CA9FB88E12A}">
      <dgm:prSet/>
      <dgm:spPr/>
      <dgm:t>
        <a:bodyPr/>
        <a:lstStyle/>
        <a:p>
          <a:endParaRPr lang="pl-PL"/>
        </a:p>
      </dgm:t>
    </dgm:pt>
    <dgm:pt modelId="{BA306254-17B8-41F5-AEEB-AA9134F2B988}" type="sibTrans" cxnId="{2E187581-57A9-4D53-A6C2-8CA9FB88E12A}">
      <dgm:prSet/>
      <dgm:spPr/>
      <dgm:t>
        <a:bodyPr/>
        <a:lstStyle/>
        <a:p>
          <a:endParaRPr lang="pl-PL"/>
        </a:p>
      </dgm:t>
    </dgm:pt>
    <dgm:pt modelId="{3F3FD97C-7111-49F7-9B7E-19452A41A008}">
      <dgm:prSet phldrT="[Tekst]" custT="1"/>
      <dgm:spPr/>
      <dgm:t>
        <a:bodyPr/>
        <a:lstStyle/>
        <a:p>
          <a:r>
            <a:rPr lang="pl-PL" sz="2100" dirty="0" smtClean="0"/>
            <a:t>poznanie historii Unii Europejskiej</a:t>
          </a:r>
          <a:endParaRPr lang="pl-PL" sz="2100" dirty="0"/>
        </a:p>
      </dgm:t>
    </dgm:pt>
    <dgm:pt modelId="{F0DE4918-DA31-4E0F-8BAE-9FBB9062F95C}" type="parTrans" cxnId="{653E346F-DA9D-45B7-A4EA-37AD2AFD2AC9}">
      <dgm:prSet/>
      <dgm:spPr/>
      <dgm:t>
        <a:bodyPr/>
        <a:lstStyle/>
        <a:p>
          <a:endParaRPr lang="pl-PL"/>
        </a:p>
      </dgm:t>
    </dgm:pt>
    <dgm:pt modelId="{53E3AB2C-1A84-4933-B059-B11EC48D3928}" type="sibTrans" cxnId="{653E346F-DA9D-45B7-A4EA-37AD2AFD2AC9}">
      <dgm:prSet/>
      <dgm:spPr/>
      <dgm:t>
        <a:bodyPr/>
        <a:lstStyle/>
        <a:p>
          <a:endParaRPr lang="pl-PL"/>
        </a:p>
      </dgm:t>
    </dgm:pt>
    <dgm:pt modelId="{19AF3793-6D8D-4C44-840C-83AF6D937626}" type="pres">
      <dgm:prSet presAssocID="{94BE3027-FED0-48CC-A476-70649CC2FD07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BF0EF086-C43D-438B-89E0-0F5F002D8415}" type="pres">
      <dgm:prSet presAssocID="{81C238B5-34C3-4B23-BADB-6E8614E9F553}" presName="comp" presStyleCnt="0"/>
      <dgm:spPr/>
    </dgm:pt>
    <dgm:pt modelId="{011B4D48-37B3-4729-B7C0-01C865E0C392}" type="pres">
      <dgm:prSet presAssocID="{81C238B5-34C3-4B23-BADB-6E8614E9F553}" presName="box" presStyleLbl="node1" presStyleIdx="0" presStyleCnt="2" custScaleY="42926" custLinFactNeighborX="868"/>
      <dgm:spPr/>
      <dgm:t>
        <a:bodyPr/>
        <a:lstStyle/>
        <a:p>
          <a:endParaRPr lang="pl-PL"/>
        </a:p>
      </dgm:t>
    </dgm:pt>
    <dgm:pt modelId="{E4786B7E-60D1-4FC3-9702-2F18B59964CE}" type="pres">
      <dgm:prSet presAssocID="{81C238B5-34C3-4B23-BADB-6E8614E9F553}" presName="img" presStyleLbl="fgImgPlace1" presStyleIdx="0" presStyleCnt="2" custScaleX="117015" custScaleY="42793" custLinFactNeighborX="-10918" custLinFactNeighborY="359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3CFC43A8-526B-419B-945E-E04174E235AA}" type="pres">
      <dgm:prSet presAssocID="{81C238B5-34C3-4B23-BADB-6E8614E9F553}" presName="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DA03D76-A285-47C8-B9A0-42FA78A86EF8}" type="pres">
      <dgm:prSet presAssocID="{AA2DCE47-4608-496D-988E-7D919AC1557C}" presName="spacer" presStyleCnt="0"/>
      <dgm:spPr/>
    </dgm:pt>
    <dgm:pt modelId="{08E7256F-77F3-4F2A-BF69-97FCAA4C0DA1}" type="pres">
      <dgm:prSet presAssocID="{F92C04A8-7118-468A-8561-65A3EBE7F973}" presName="comp" presStyleCnt="0"/>
      <dgm:spPr/>
    </dgm:pt>
    <dgm:pt modelId="{DAD9ABED-6265-444A-B944-179B14544D74}" type="pres">
      <dgm:prSet presAssocID="{F92C04A8-7118-468A-8561-65A3EBE7F973}" presName="box" presStyleLbl="node1" presStyleIdx="1" presStyleCnt="2" custScaleY="41313" custLinFactNeighborX="520" custLinFactNeighborY="-9686"/>
      <dgm:spPr/>
      <dgm:t>
        <a:bodyPr/>
        <a:lstStyle/>
        <a:p>
          <a:endParaRPr lang="pl-PL"/>
        </a:p>
      </dgm:t>
    </dgm:pt>
    <dgm:pt modelId="{5CB7C5EC-C51C-4095-89F5-22DB0BA40CB4}" type="pres">
      <dgm:prSet presAssocID="{F92C04A8-7118-468A-8561-65A3EBE7F973}" presName="img" presStyleLbl="fgImgPlace1" presStyleIdx="1" presStyleCnt="2" custScaleX="117361" custScaleY="42645" custLinFactNeighborX="-15085" custLinFactNeighborY="-10815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E70B010C-8060-468F-9F43-6C2201FC0F1E}" type="pres">
      <dgm:prSet presAssocID="{F92C04A8-7118-468A-8561-65A3EBE7F973}" presName="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653E346F-DA9D-45B7-A4EA-37AD2AFD2AC9}" srcId="{F92C04A8-7118-468A-8561-65A3EBE7F973}" destId="{3F3FD97C-7111-49F7-9B7E-19452A41A008}" srcOrd="1" destOrd="0" parTransId="{F0DE4918-DA31-4E0F-8BAE-9FBB9062F95C}" sibTransId="{53E3AB2C-1A84-4933-B059-B11EC48D3928}"/>
    <dgm:cxn modelId="{2EB926E6-5FEF-473C-978F-A3FAC383D9C3}" type="presOf" srcId="{1F1F143A-C17B-40DF-BA95-B60E46B17FF7}" destId="{3CFC43A8-526B-419B-945E-E04174E235AA}" srcOrd="1" destOrd="1" presId="urn:microsoft.com/office/officeart/2005/8/layout/vList4"/>
    <dgm:cxn modelId="{06BDB3D1-7F9C-490F-AF68-B49E6FCA8827}" type="presOf" srcId="{81C238B5-34C3-4B23-BADB-6E8614E9F553}" destId="{3CFC43A8-526B-419B-945E-E04174E235AA}" srcOrd="1" destOrd="0" presId="urn:microsoft.com/office/officeart/2005/8/layout/vList4"/>
    <dgm:cxn modelId="{2E187581-57A9-4D53-A6C2-8CA9FB88E12A}" srcId="{F92C04A8-7118-468A-8561-65A3EBE7F973}" destId="{382020E6-0FE7-4253-BD88-8D5A2FC94BF3}" srcOrd="0" destOrd="0" parTransId="{B5962644-1A10-4C55-BA95-E1BBF5FBBB26}" sibTransId="{BA306254-17B8-41F5-AEEB-AA9134F2B988}"/>
    <dgm:cxn modelId="{10908AF8-773D-4918-AD03-8C1A88F0D3B1}" type="presOf" srcId="{3F3FD97C-7111-49F7-9B7E-19452A41A008}" destId="{E70B010C-8060-468F-9F43-6C2201FC0F1E}" srcOrd="1" destOrd="2" presId="urn:microsoft.com/office/officeart/2005/8/layout/vList4"/>
    <dgm:cxn modelId="{904D8453-216D-4F7D-8019-3128F5C69432}" type="presOf" srcId="{3F3FD97C-7111-49F7-9B7E-19452A41A008}" destId="{DAD9ABED-6265-444A-B944-179B14544D74}" srcOrd="0" destOrd="2" presId="urn:microsoft.com/office/officeart/2005/8/layout/vList4"/>
    <dgm:cxn modelId="{A00CF521-0181-4909-8C83-7D8EB4D8C019}" srcId="{94BE3027-FED0-48CC-A476-70649CC2FD07}" destId="{81C238B5-34C3-4B23-BADB-6E8614E9F553}" srcOrd="0" destOrd="0" parTransId="{26367304-1F2B-4BA9-BF5E-AC3C5F063946}" sibTransId="{AA2DCE47-4608-496D-988E-7D919AC1557C}"/>
    <dgm:cxn modelId="{A73C7589-8359-4586-A996-16D554F3D751}" srcId="{81C238B5-34C3-4B23-BADB-6E8614E9F553}" destId="{1F1F143A-C17B-40DF-BA95-B60E46B17FF7}" srcOrd="0" destOrd="0" parTransId="{0361CB64-1A8A-48AC-8BD1-DAB689030AB8}" sibTransId="{49C630FB-3042-4C6F-A3BF-4B00B7C6E3FA}"/>
    <dgm:cxn modelId="{C0B0A179-1780-4BFD-8B6D-1DAB9290EF7B}" srcId="{81C238B5-34C3-4B23-BADB-6E8614E9F553}" destId="{CDA56D08-7F60-44B4-9B47-C288A7291BDF}" srcOrd="1" destOrd="0" parTransId="{98C85E4A-3675-4EAB-B3DD-9BE8B66AE399}" sibTransId="{2A7F7D11-6B71-4D8B-9555-7BB0B88251E0}"/>
    <dgm:cxn modelId="{F2125D39-916B-4DDD-B6F5-BFA6F7C0D432}" type="presOf" srcId="{F92C04A8-7118-468A-8561-65A3EBE7F973}" destId="{E70B010C-8060-468F-9F43-6C2201FC0F1E}" srcOrd="1" destOrd="0" presId="urn:microsoft.com/office/officeart/2005/8/layout/vList4"/>
    <dgm:cxn modelId="{6AD8CB47-2793-4F2D-8D21-B559728823F2}" type="presOf" srcId="{94BE3027-FED0-48CC-A476-70649CC2FD07}" destId="{19AF3793-6D8D-4C44-840C-83AF6D937626}" srcOrd="0" destOrd="0" presId="urn:microsoft.com/office/officeart/2005/8/layout/vList4"/>
    <dgm:cxn modelId="{8D46284F-862F-4B7D-8224-060C40592F2E}" type="presOf" srcId="{382020E6-0FE7-4253-BD88-8D5A2FC94BF3}" destId="{DAD9ABED-6265-444A-B944-179B14544D74}" srcOrd="0" destOrd="1" presId="urn:microsoft.com/office/officeart/2005/8/layout/vList4"/>
    <dgm:cxn modelId="{1D43FF91-B6D6-4BBD-9596-5C3B1A51F3AC}" type="presOf" srcId="{382020E6-0FE7-4253-BD88-8D5A2FC94BF3}" destId="{E70B010C-8060-468F-9F43-6C2201FC0F1E}" srcOrd="1" destOrd="1" presId="urn:microsoft.com/office/officeart/2005/8/layout/vList4"/>
    <dgm:cxn modelId="{96BCEAB2-6CBC-4AC3-8133-FA05C841B696}" type="presOf" srcId="{CDA56D08-7F60-44B4-9B47-C288A7291BDF}" destId="{011B4D48-37B3-4729-B7C0-01C865E0C392}" srcOrd="0" destOrd="2" presId="urn:microsoft.com/office/officeart/2005/8/layout/vList4"/>
    <dgm:cxn modelId="{E365A188-2DAB-4F64-BCDF-150146A48CB8}" type="presOf" srcId="{81C238B5-34C3-4B23-BADB-6E8614E9F553}" destId="{011B4D48-37B3-4729-B7C0-01C865E0C392}" srcOrd="0" destOrd="0" presId="urn:microsoft.com/office/officeart/2005/8/layout/vList4"/>
    <dgm:cxn modelId="{FAB50BF0-4BDB-4B4E-9EEF-8DC5D3F543DD}" srcId="{94BE3027-FED0-48CC-A476-70649CC2FD07}" destId="{F92C04A8-7118-468A-8561-65A3EBE7F973}" srcOrd="1" destOrd="0" parTransId="{73ACB21F-05EA-446C-AFFC-63FAB66D7A50}" sibTransId="{AF061772-7BF2-4A03-A3BE-20F3E8A4BD54}"/>
    <dgm:cxn modelId="{E1FE1B1F-3310-424F-8304-EF460C43D116}" type="presOf" srcId="{1F1F143A-C17B-40DF-BA95-B60E46B17FF7}" destId="{011B4D48-37B3-4729-B7C0-01C865E0C392}" srcOrd="0" destOrd="1" presId="urn:microsoft.com/office/officeart/2005/8/layout/vList4"/>
    <dgm:cxn modelId="{1296DEC3-6F34-433C-9508-AABDEFF6B3E3}" type="presOf" srcId="{CDA56D08-7F60-44B4-9B47-C288A7291BDF}" destId="{3CFC43A8-526B-419B-945E-E04174E235AA}" srcOrd="1" destOrd="2" presId="urn:microsoft.com/office/officeart/2005/8/layout/vList4"/>
    <dgm:cxn modelId="{D1649EED-EA5C-401E-B34D-F29E77F4A2CE}" type="presOf" srcId="{F92C04A8-7118-468A-8561-65A3EBE7F973}" destId="{DAD9ABED-6265-444A-B944-179B14544D74}" srcOrd="0" destOrd="0" presId="urn:microsoft.com/office/officeart/2005/8/layout/vList4"/>
    <dgm:cxn modelId="{0AAB1AA3-15CE-40DB-823E-BA7EB2637FD8}" type="presParOf" srcId="{19AF3793-6D8D-4C44-840C-83AF6D937626}" destId="{BF0EF086-C43D-438B-89E0-0F5F002D8415}" srcOrd="0" destOrd="0" presId="urn:microsoft.com/office/officeart/2005/8/layout/vList4"/>
    <dgm:cxn modelId="{2198D203-52AD-4F45-AF52-AE4A645C1C21}" type="presParOf" srcId="{BF0EF086-C43D-438B-89E0-0F5F002D8415}" destId="{011B4D48-37B3-4729-B7C0-01C865E0C392}" srcOrd="0" destOrd="0" presId="urn:microsoft.com/office/officeart/2005/8/layout/vList4"/>
    <dgm:cxn modelId="{DCB73DB2-5F9D-400A-ADA4-8643EEF36B6E}" type="presParOf" srcId="{BF0EF086-C43D-438B-89E0-0F5F002D8415}" destId="{E4786B7E-60D1-4FC3-9702-2F18B59964CE}" srcOrd="1" destOrd="0" presId="urn:microsoft.com/office/officeart/2005/8/layout/vList4"/>
    <dgm:cxn modelId="{15D97932-71A7-4BC6-A964-787BD507D9C1}" type="presParOf" srcId="{BF0EF086-C43D-438B-89E0-0F5F002D8415}" destId="{3CFC43A8-526B-419B-945E-E04174E235AA}" srcOrd="2" destOrd="0" presId="urn:microsoft.com/office/officeart/2005/8/layout/vList4"/>
    <dgm:cxn modelId="{591CB755-FC82-4E6E-BB69-5089BE619A31}" type="presParOf" srcId="{19AF3793-6D8D-4C44-840C-83AF6D937626}" destId="{7DA03D76-A285-47C8-B9A0-42FA78A86EF8}" srcOrd="1" destOrd="0" presId="urn:microsoft.com/office/officeart/2005/8/layout/vList4"/>
    <dgm:cxn modelId="{F7248EF5-23DD-4E75-AD3C-462121435A92}" type="presParOf" srcId="{19AF3793-6D8D-4C44-840C-83AF6D937626}" destId="{08E7256F-77F3-4F2A-BF69-97FCAA4C0DA1}" srcOrd="2" destOrd="0" presId="urn:microsoft.com/office/officeart/2005/8/layout/vList4"/>
    <dgm:cxn modelId="{CFC10413-2E04-4903-B11C-F4C70FF708D0}" type="presParOf" srcId="{08E7256F-77F3-4F2A-BF69-97FCAA4C0DA1}" destId="{DAD9ABED-6265-444A-B944-179B14544D74}" srcOrd="0" destOrd="0" presId="urn:microsoft.com/office/officeart/2005/8/layout/vList4"/>
    <dgm:cxn modelId="{70D8EC65-EA91-4037-8243-CA36A5F214F7}" type="presParOf" srcId="{08E7256F-77F3-4F2A-BF69-97FCAA4C0DA1}" destId="{5CB7C5EC-C51C-4095-89F5-22DB0BA40CB4}" srcOrd="1" destOrd="0" presId="urn:microsoft.com/office/officeart/2005/8/layout/vList4"/>
    <dgm:cxn modelId="{5237C6BA-9A1D-42DE-8714-55FF6B4CF30B}" type="presParOf" srcId="{08E7256F-77F3-4F2A-BF69-97FCAA4C0DA1}" destId="{E70B010C-8060-468F-9F43-6C2201FC0F1E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15E70B7-5869-4CBA-990E-DA3B8AE20D98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52273DC8-4930-4ADF-9D1B-B995B530433A}">
      <dgm:prSet phldrT="[Tekst]" custT="1"/>
      <dgm:spPr/>
      <dgm:t>
        <a:bodyPr/>
        <a:lstStyle/>
        <a:p>
          <a:r>
            <a:rPr lang="pl-PL" sz="2500" b="1" dirty="0" smtClean="0"/>
            <a:t>   Taniec regionalny</a:t>
          </a:r>
          <a:endParaRPr lang="pl-PL" sz="2500" b="1" dirty="0"/>
        </a:p>
      </dgm:t>
    </dgm:pt>
    <dgm:pt modelId="{9A2A3B3B-08AA-4113-A118-C949AC36CEE5}" type="parTrans" cxnId="{578357A0-1F8B-4633-90BD-000514AAA572}">
      <dgm:prSet/>
      <dgm:spPr/>
      <dgm:t>
        <a:bodyPr/>
        <a:lstStyle/>
        <a:p>
          <a:endParaRPr lang="pl-PL"/>
        </a:p>
      </dgm:t>
    </dgm:pt>
    <dgm:pt modelId="{95DFFBB1-2F95-415D-96AE-31478E9CA048}" type="sibTrans" cxnId="{578357A0-1F8B-4633-90BD-000514AAA572}">
      <dgm:prSet/>
      <dgm:spPr/>
      <dgm:t>
        <a:bodyPr/>
        <a:lstStyle/>
        <a:p>
          <a:endParaRPr lang="pl-PL"/>
        </a:p>
      </dgm:t>
    </dgm:pt>
    <dgm:pt modelId="{F637DC81-A322-40EF-86B0-FBCE82E5D388}">
      <dgm:prSet phldrT="[Tekst]" custT="1"/>
      <dgm:spPr/>
      <dgm:t>
        <a:bodyPr/>
        <a:lstStyle/>
        <a:p>
          <a:r>
            <a:rPr lang="pl-PL" sz="2100" dirty="0" smtClean="0"/>
            <a:t>nauka podstawowych kroków tanecznych ludowych tańców</a:t>
          </a:r>
          <a:endParaRPr lang="pl-PL" sz="2100" dirty="0"/>
        </a:p>
      </dgm:t>
    </dgm:pt>
    <dgm:pt modelId="{C5080BFA-C7FB-4734-B394-3A4ED9C11FFD}" type="parTrans" cxnId="{14FB94C5-5D40-4FF3-A5F3-8D0FC75EBFA5}">
      <dgm:prSet/>
      <dgm:spPr/>
      <dgm:t>
        <a:bodyPr/>
        <a:lstStyle/>
        <a:p>
          <a:endParaRPr lang="pl-PL"/>
        </a:p>
      </dgm:t>
    </dgm:pt>
    <dgm:pt modelId="{51237391-242D-42CF-8DC1-06A4D304C484}" type="sibTrans" cxnId="{14FB94C5-5D40-4FF3-A5F3-8D0FC75EBFA5}">
      <dgm:prSet/>
      <dgm:spPr/>
      <dgm:t>
        <a:bodyPr/>
        <a:lstStyle/>
        <a:p>
          <a:endParaRPr lang="pl-PL"/>
        </a:p>
      </dgm:t>
    </dgm:pt>
    <dgm:pt modelId="{21F85BB5-709D-4856-9A9A-4FAB19F24B89}">
      <dgm:prSet phldrT="[Tekst]" custT="1"/>
      <dgm:spPr/>
      <dgm:t>
        <a:bodyPr/>
        <a:lstStyle/>
        <a:p>
          <a:r>
            <a:rPr lang="pl-PL" sz="2100" dirty="0" smtClean="0"/>
            <a:t>kształcenie umiejętności współdziałania w grupie</a:t>
          </a:r>
          <a:endParaRPr lang="pl-PL" sz="2100" dirty="0"/>
        </a:p>
      </dgm:t>
    </dgm:pt>
    <dgm:pt modelId="{D78EFB72-CCE3-4B1C-98FD-94CB72F6FC15}" type="parTrans" cxnId="{E32E5B50-4BD1-4C98-BC3C-CC08A003CD54}">
      <dgm:prSet/>
      <dgm:spPr/>
      <dgm:t>
        <a:bodyPr/>
        <a:lstStyle/>
        <a:p>
          <a:endParaRPr lang="pl-PL"/>
        </a:p>
      </dgm:t>
    </dgm:pt>
    <dgm:pt modelId="{F81C3274-676A-4A19-93CE-59429FAB36AF}" type="sibTrans" cxnId="{E32E5B50-4BD1-4C98-BC3C-CC08A003CD54}">
      <dgm:prSet/>
      <dgm:spPr/>
      <dgm:t>
        <a:bodyPr/>
        <a:lstStyle/>
        <a:p>
          <a:endParaRPr lang="pl-PL"/>
        </a:p>
      </dgm:t>
    </dgm:pt>
    <dgm:pt modelId="{492B17E4-7E16-4EF1-945F-EAF9B1AAD906}">
      <dgm:prSet phldrT="[Tekst]" custT="1"/>
      <dgm:spPr/>
      <dgm:t>
        <a:bodyPr/>
        <a:lstStyle/>
        <a:p>
          <a:r>
            <a:rPr lang="pl-PL" sz="2500" b="1" dirty="0" smtClean="0"/>
            <a:t>   Zajęcia sportowe chłopców</a:t>
          </a:r>
          <a:endParaRPr lang="pl-PL" sz="2500" b="1" dirty="0"/>
        </a:p>
      </dgm:t>
    </dgm:pt>
    <dgm:pt modelId="{39370747-28E2-42D9-BCB9-A3A977812245}" type="parTrans" cxnId="{440CBEC7-1CDB-42DA-826D-7829F668FCCE}">
      <dgm:prSet/>
      <dgm:spPr/>
      <dgm:t>
        <a:bodyPr/>
        <a:lstStyle/>
        <a:p>
          <a:endParaRPr lang="pl-PL"/>
        </a:p>
      </dgm:t>
    </dgm:pt>
    <dgm:pt modelId="{8CC98B75-6719-471E-AB77-30E760AA556B}" type="sibTrans" cxnId="{440CBEC7-1CDB-42DA-826D-7829F668FCCE}">
      <dgm:prSet/>
      <dgm:spPr/>
      <dgm:t>
        <a:bodyPr/>
        <a:lstStyle/>
        <a:p>
          <a:endParaRPr lang="pl-PL"/>
        </a:p>
      </dgm:t>
    </dgm:pt>
    <dgm:pt modelId="{6A4E5CE5-C757-4DE6-B39B-2A558F038560}">
      <dgm:prSet phldrT="[Tekst]" custT="1"/>
      <dgm:spPr/>
      <dgm:t>
        <a:bodyPr/>
        <a:lstStyle/>
        <a:p>
          <a:r>
            <a:rPr lang="pl-PL" sz="2100" b="0" dirty="0" smtClean="0"/>
            <a:t>ogólna poprawa sprawności fizycznej</a:t>
          </a:r>
          <a:endParaRPr lang="pl-PL" sz="2100" b="0" dirty="0"/>
        </a:p>
      </dgm:t>
    </dgm:pt>
    <dgm:pt modelId="{6B5ED3AE-70E3-4F28-96A3-7597BBAE107F}" type="parTrans" cxnId="{84DBF4C3-9834-40FF-80B1-54F9D07C989B}">
      <dgm:prSet/>
      <dgm:spPr/>
      <dgm:t>
        <a:bodyPr/>
        <a:lstStyle/>
        <a:p>
          <a:endParaRPr lang="pl-PL"/>
        </a:p>
      </dgm:t>
    </dgm:pt>
    <dgm:pt modelId="{BF8148C5-49B1-4B53-9510-BFF2D403B245}" type="sibTrans" cxnId="{84DBF4C3-9834-40FF-80B1-54F9D07C989B}">
      <dgm:prSet/>
      <dgm:spPr/>
      <dgm:t>
        <a:bodyPr/>
        <a:lstStyle/>
        <a:p>
          <a:endParaRPr lang="pl-PL"/>
        </a:p>
      </dgm:t>
    </dgm:pt>
    <dgm:pt modelId="{36BFE6B5-85AF-4B1F-A80F-E2E62500C7BE}">
      <dgm:prSet phldrT="[Tekst]" custT="1"/>
      <dgm:spPr/>
      <dgm:t>
        <a:bodyPr/>
        <a:lstStyle/>
        <a:p>
          <a:r>
            <a:rPr lang="pl-PL" sz="2100" b="0" dirty="0" smtClean="0"/>
            <a:t>kształcenie umiejętności współdziałania w grupie</a:t>
          </a:r>
          <a:endParaRPr lang="pl-PL" sz="2100" b="0" dirty="0"/>
        </a:p>
      </dgm:t>
    </dgm:pt>
    <dgm:pt modelId="{D8994804-F2A8-4D91-B150-DAF79565CFE7}" type="parTrans" cxnId="{798EE63A-9270-4847-A82E-EAA1CCD94FA3}">
      <dgm:prSet/>
      <dgm:spPr/>
      <dgm:t>
        <a:bodyPr/>
        <a:lstStyle/>
        <a:p>
          <a:endParaRPr lang="pl-PL"/>
        </a:p>
      </dgm:t>
    </dgm:pt>
    <dgm:pt modelId="{6DBA490E-C470-4FA0-A00F-908BB9C7BB11}" type="sibTrans" cxnId="{798EE63A-9270-4847-A82E-EAA1CCD94FA3}">
      <dgm:prSet/>
      <dgm:spPr/>
      <dgm:t>
        <a:bodyPr/>
        <a:lstStyle/>
        <a:p>
          <a:endParaRPr lang="pl-PL"/>
        </a:p>
      </dgm:t>
    </dgm:pt>
    <dgm:pt modelId="{988DA250-67A2-4914-B817-0D875BA7BD22}" type="pres">
      <dgm:prSet presAssocID="{015E70B7-5869-4CBA-990E-DA3B8AE20D98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46D5E8BB-CAA0-49CB-AD62-5399562A9AB8}" type="pres">
      <dgm:prSet presAssocID="{52273DC8-4930-4ADF-9D1B-B995B530433A}" presName="comp" presStyleCnt="0"/>
      <dgm:spPr/>
    </dgm:pt>
    <dgm:pt modelId="{E2BA0130-0E4B-4BFF-AD47-BFFEF3840E78}" type="pres">
      <dgm:prSet presAssocID="{52273DC8-4930-4ADF-9D1B-B995B530433A}" presName="box" presStyleLbl="node1" presStyleIdx="0" presStyleCnt="2" custScaleY="39029" custLinFactNeighborX="-348" custLinFactNeighborY="-5453"/>
      <dgm:spPr/>
      <dgm:t>
        <a:bodyPr/>
        <a:lstStyle/>
        <a:p>
          <a:endParaRPr lang="pl-PL"/>
        </a:p>
      </dgm:t>
    </dgm:pt>
    <dgm:pt modelId="{AF582267-521B-4C3F-BC3F-D6274998B6D7}" type="pres">
      <dgm:prSet presAssocID="{52273DC8-4930-4ADF-9D1B-B995B530433A}" presName="img" presStyleLbl="fgImgPlace1" presStyleIdx="0" presStyleCnt="2" custScaleX="108334" custScaleY="39021" custLinFactNeighborX="-12482" custLinFactNeighborY="-102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A5240713-A2F6-43CF-B9E7-0DE6D4CE70BE}" type="pres">
      <dgm:prSet presAssocID="{52273DC8-4930-4ADF-9D1B-B995B530433A}" presName="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BADAC33F-5EA5-499B-BEBD-B5FD9FFE58F7}" type="pres">
      <dgm:prSet presAssocID="{95DFFBB1-2F95-415D-96AE-31478E9CA048}" presName="spacer" presStyleCnt="0"/>
      <dgm:spPr/>
    </dgm:pt>
    <dgm:pt modelId="{D5050DB8-2040-4611-89E7-7267E82C07F2}" type="pres">
      <dgm:prSet presAssocID="{492B17E4-7E16-4EF1-945F-EAF9B1AAD906}" presName="comp" presStyleCnt="0"/>
      <dgm:spPr/>
    </dgm:pt>
    <dgm:pt modelId="{A1470243-2FA3-4EFC-A76C-3DB3ABC2DD00}" type="pres">
      <dgm:prSet presAssocID="{492B17E4-7E16-4EF1-945F-EAF9B1AAD906}" presName="box" presStyleLbl="node1" presStyleIdx="1" presStyleCnt="2" custScaleY="38148" custLinFactNeighborX="-348" custLinFactNeighborY="-8125"/>
      <dgm:spPr/>
      <dgm:t>
        <a:bodyPr/>
        <a:lstStyle/>
        <a:p>
          <a:endParaRPr lang="pl-PL"/>
        </a:p>
      </dgm:t>
    </dgm:pt>
    <dgm:pt modelId="{DD05D91E-87BC-4916-BB60-F3545C713494}" type="pres">
      <dgm:prSet presAssocID="{492B17E4-7E16-4EF1-945F-EAF9B1AAD906}" presName="img" presStyleLbl="fgImgPlace1" presStyleIdx="1" presStyleCnt="2" custScaleX="108680" custScaleY="39439" custLinFactNeighborX="-12483" custLinFactNeighborY="-11360"/>
      <dgm:spPr/>
    </dgm:pt>
    <dgm:pt modelId="{0D58B7A5-9811-41DF-A031-B2C4F3B89C72}" type="pres">
      <dgm:prSet presAssocID="{492B17E4-7E16-4EF1-945F-EAF9B1AAD906}" presName="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929A8E2A-56AC-43CA-A846-0592DAB3952B}" type="presOf" srcId="{015E70B7-5869-4CBA-990E-DA3B8AE20D98}" destId="{988DA250-67A2-4914-B817-0D875BA7BD22}" srcOrd="0" destOrd="0" presId="urn:microsoft.com/office/officeart/2005/8/layout/vList4"/>
    <dgm:cxn modelId="{A8E98940-BEC0-4357-A6A5-F896AFB0E5A3}" type="presOf" srcId="{52273DC8-4930-4ADF-9D1B-B995B530433A}" destId="{A5240713-A2F6-43CF-B9E7-0DE6D4CE70BE}" srcOrd="1" destOrd="0" presId="urn:microsoft.com/office/officeart/2005/8/layout/vList4"/>
    <dgm:cxn modelId="{ABC755D8-DE43-4516-A6D5-AB913F7A5D08}" type="presOf" srcId="{F637DC81-A322-40EF-86B0-FBCE82E5D388}" destId="{E2BA0130-0E4B-4BFF-AD47-BFFEF3840E78}" srcOrd="0" destOrd="1" presId="urn:microsoft.com/office/officeart/2005/8/layout/vList4"/>
    <dgm:cxn modelId="{824C006D-3204-43B7-A10B-03FC94B47288}" type="presOf" srcId="{21F85BB5-709D-4856-9A9A-4FAB19F24B89}" destId="{A5240713-A2F6-43CF-B9E7-0DE6D4CE70BE}" srcOrd="1" destOrd="2" presId="urn:microsoft.com/office/officeart/2005/8/layout/vList4"/>
    <dgm:cxn modelId="{51A6B8E8-459C-4733-86F4-B35294FCD087}" type="presOf" srcId="{492B17E4-7E16-4EF1-945F-EAF9B1AAD906}" destId="{0D58B7A5-9811-41DF-A031-B2C4F3B89C72}" srcOrd="1" destOrd="0" presId="urn:microsoft.com/office/officeart/2005/8/layout/vList4"/>
    <dgm:cxn modelId="{798EE63A-9270-4847-A82E-EAA1CCD94FA3}" srcId="{492B17E4-7E16-4EF1-945F-EAF9B1AAD906}" destId="{36BFE6B5-85AF-4B1F-A80F-E2E62500C7BE}" srcOrd="1" destOrd="0" parTransId="{D8994804-F2A8-4D91-B150-DAF79565CFE7}" sibTransId="{6DBA490E-C470-4FA0-A00F-908BB9C7BB11}"/>
    <dgm:cxn modelId="{01352F5F-55B8-41EA-A736-329248AAD1CB}" type="presOf" srcId="{F637DC81-A322-40EF-86B0-FBCE82E5D388}" destId="{A5240713-A2F6-43CF-B9E7-0DE6D4CE70BE}" srcOrd="1" destOrd="1" presId="urn:microsoft.com/office/officeart/2005/8/layout/vList4"/>
    <dgm:cxn modelId="{2D38E4E3-AF6B-4A31-8DF1-39C4844A94C2}" type="presOf" srcId="{6A4E5CE5-C757-4DE6-B39B-2A558F038560}" destId="{A1470243-2FA3-4EFC-A76C-3DB3ABC2DD00}" srcOrd="0" destOrd="1" presId="urn:microsoft.com/office/officeart/2005/8/layout/vList4"/>
    <dgm:cxn modelId="{0640CA45-0614-49C7-B8D7-6551ED6E2CD2}" type="presOf" srcId="{21F85BB5-709D-4856-9A9A-4FAB19F24B89}" destId="{E2BA0130-0E4B-4BFF-AD47-BFFEF3840E78}" srcOrd="0" destOrd="2" presId="urn:microsoft.com/office/officeart/2005/8/layout/vList4"/>
    <dgm:cxn modelId="{D28EBB46-BCA0-4896-8653-B0DBD6F0995E}" type="presOf" srcId="{36BFE6B5-85AF-4B1F-A80F-E2E62500C7BE}" destId="{A1470243-2FA3-4EFC-A76C-3DB3ABC2DD00}" srcOrd="0" destOrd="2" presId="urn:microsoft.com/office/officeart/2005/8/layout/vList4"/>
    <dgm:cxn modelId="{14FB94C5-5D40-4FF3-A5F3-8D0FC75EBFA5}" srcId="{52273DC8-4930-4ADF-9D1B-B995B530433A}" destId="{F637DC81-A322-40EF-86B0-FBCE82E5D388}" srcOrd="0" destOrd="0" parTransId="{C5080BFA-C7FB-4734-B394-3A4ED9C11FFD}" sibTransId="{51237391-242D-42CF-8DC1-06A4D304C484}"/>
    <dgm:cxn modelId="{7F98E268-3896-451D-9CF9-44D2FAA0B4C3}" type="presOf" srcId="{36BFE6B5-85AF-4B1F-A80F-E2E62500C7BE}" destId="{0D58B7A5-9811-41DF-A031-B2C4F3B89C72}" srcOrd="1" destOrd="2" presId="urn:microsoft.com/office/officeart/2005/8/layout/vList4"/>
    <dgm:cxn modelId="{2EF8A0C8-A926-4345-93D0-5E2454B119B9}" type="presOf" srcId="{6A4E5CE5-C757-4DE6-B39B-2A558F038560}" destId="{0D58B7A5-9811-41DF-A031-B2C4F3B89C72}" srcOrd="1" destOrd="1" presId="urn:microsoft.com/office/officeart/2005/8/layout/vList4"/>
    <dgm:cxn modelId="{578357A0-1F8B-4633-90BD-000514AAA572}" srcId="{015E70B7-5869-4CBA-990E-DA3B8AE20D98}" destId="{52273DC8-4930-4ADF-9D1B-B995B530433A}" srcOrd="0" destOrd="0" parTransId="{9A2A3B3B-08AA-4113-A118-C949AC36CEE5}" sibTransId="{95DFFBB1-2F95-415D-96AE-31478E9CA048}"/>
    <dgm:cxn modelId="{105F9423-3575-4E94-B3F5-381C456BCA21}" type="presOf" srcId="{52273DC8-4930-4ADF-9D1B-B995B530433A}" destId="{E2BA0130-0E4B-4BFF-AD47-BFFEF3840E78}" srcOrd="0" destOrd="0" presId="urn:microsoft.com/office/officeart/2005/8/layout/vList4"/>
    <dgm:cxn modelId="{E32E5B50-4BD1-4C98-BC3C-CC08A003CD54}" srcId="{52273DC8-4930-4ADF-9D1B-B995B530433A}" destId="{21F85BB5-709D-4856-9A9A-4FAB19F24B89}" srcOrd="1" destOrd="0" parTransId="{D78EFB72-CCE3-4B1C-98FD-94CB72F6FC15}" sibTransId="{F81C3274-676A-4A19-93CE-59429FAB36AF}"/>
    <dgm:cxn modelId="{440CBEC7-1CDB-42DA-826D-7829F668FCCE}" srcId="{015E70B7-5869-4CBA-990E-DA3B8AE20D98}" destId="{492B17E4-7E16-4EF1-945F-EAF9B1AAD906}" srcOrd="1" destOrd="0" parTransId="{39370747-28E2-42D9-BCB9-A3A977812245}" sibTransId="{8CC98B75-6719-471E-AB77-30E760AA556B}"/>
    <dgm:cxn modelId="{5D35E5D3-18D8-43C3-9D94-3349921FA003}" type="presOf" srcId="{492B17E4-7E16-4EF1-945F-EAF9B1AAD906}" destId="{A1470243-2FA3-4EFC-A76C-3DB3ABC2DD00}" srcOrd="0" destOrd="0" presId="urn:microsoft.com/office/officeart/2005/8/layout/vList4"/>
    <dgm:cxn modelId="{84DBF4C3-9834-40FF-80B1-54F9D07C989B}" srcId="{492B17E4-7E16-4EF1-945F-EAF9B1AAD906}" destId="{6A4E5CE5-C757-4DE6-B39B-2A558F038560}" srcOrd="0" destOrd="0" parTransId="{6B5ED3AE-70E3-4F28-96A3-7597BBAE107F}" sibTransId="{BF8148C5-49B1-4B53-9510-BFF2D403B245}"/>
    <dgm:cxn modelId="{79F8ABC0-23A2-458E-BFCE-553616018286}" type="presParOf" srcId="{988DA250-67A2-4914-B817-0D875BA7BD22}" destId="{46D5E8BB-CAA0-49CB-AD62-5399562A9AB8}" srcOrd="0" destOrd="0" presId="urn:microsoft.com/office/officeart/2005/8/layout/vList4"/>
    <dgm:cxn modelId="{8435D60A-3BAD-4D1E-800B-EE2755CAD7E5}" type="presParOf" srcId="{46D5E8BB-CAA0-49CB-AD62-5399562A9AB8}" destId="{E2BA0130-0E4B-4BFF-AD47-BFFEF3840E78}" srcOrd="0" destOrd="0" presId="urn:microsoft.com/office/officeart/2005/8/layout/vList4"/>
    <dgm:cxn modelId="{283B722E-5FB5-4D15-9102-4DDCC00A311E}" type="presParOf" srcId="{46D5E8BB-CAA0-49CB-AD62-5399562A9AB8}" destId="{AF582267-521B-4C3F-BC3F-D6274998B6D7}" srcOrd="1" destOrd="0" presId="urn:microsoft.com/office/officeart/2005/8/layout/vList4"/>
    <dgm:cxn modelId="{D5368291-38B0-4728-B235-A4F8A2EDE2CE}" type="presParOf" srcId="{46D5E8BB-CAA0-49CB-AD62-5399562A9AB8}" destId="{A5240713-A2F6-43CF-B9E7-0DE6D4CE70BE}" srcOrd="2" destOrd="0" presId="urn:microsoft.com/office/officeart/2005/8/layout/vList4"/>
    <dgm:cxn modelId="{3D9A20D9-057C-4B5C-ACB2-7E49FD3E0516}" type="presParOf" srcId="{988DA250-67A2-4914-B817-0D875BA7BD22}" destId="{BADAC33F-5EA5-499B-BEBD-B5FD9FFE58F7}" srcOrd="1" destOrd="0" presId="urn:microsoft.com/office/officeart/2005/8/layout/vList4"/>
    <dgm:cxn modelId="{7D83B0B2-7931-4BEF-B0A7-CBF740AA35C9}" type="presParOf" srcId="{988DA250-67A2-4914-B817-0D875BA7BD22}" destId="{D5050DB8-2040-4611-89E7-7267E82C07F2}" srcOrd="2" destOrd="0" presId="urn:microsoft.com/office/officeart/2005/8/layout/vList4"/>
    <dgm:cxn modelId="{ADFD0FB6-FE0C-4223-9710-2B9357E9E5B2}" type="presParOf" srcId="{D5050DB8-2040-4611-89E7-7267E82C07F2}" destId="{A1470243-2FA3-4EFC-A76C-3DB3ABC2DD00}" srcOrd="0" destOrd="0" presId="urn:microsoft.com/office/officeart/2005/8/layout/vList4"/>
    <dgm:cxn modelId="{6D8C5EB5-28DA-41BA-97C8-1F645EF829BC}" type="presParOf" srcId="{D5050DB8-2040-4611-89E7-7267E82C07F2}" destId="{DD05D91E-87BC-4916-BB60-F3545C713494}" srcOrd="1" destOrd="0" presId="urn:microsoft.com/office/officeart/2005/8/layout/vList4"/>
    <dgm:cxn modelId="{B7D1AF04-2BF6-4305-92C8-A74373328E2C}" type="presParOf" srcId="{D5050DB8-2040-4611-89E7-7267E82C07F2}" destId="{0D58B7A5-9811-41DF-A031-B2C4F3B89C72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4FD055F-5F24-4E87-A423-5980F5ED779F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45A56FDE-B98A-41B2-BA27-ACB91C89E530}">
      <dgm:prSet phldrT="[Tekst]" custT="1"/>
      <dgm:spPr/>
      <dgm:t>
        <a:bodyPr/>
        <a:lstStyle/>
        <a:p>
          <a:r>
            <a:rPr lang="pl-PL" sz="2500" b="1" dirty="0" smtClean="0"/>
            <a:t>    Koło filmowe</a:t>
          </a:r>
          <a:endParaRPr lang="pl-PL" sz="2500" b="1" dirty="0"/>
        </a:p>
      </dgm:t>
    </dgm:pt>
    <dgm:pt modelId="{B1E8C46C-094D-40BE-937A-D08FE461C36B}" type="parTrans" cxnId="{D96EDBB2-4D5D-42C6-AE2D-5608CCCC808D}">
      <dgm:prSet/>
      <dgm:spPr/>
      <dgm:t>
        <a:bodyPr/>
        <a:lstStyle/>
        <a:p>
          <a:endParaRPr lang="pl-PL"/>
        </a:p>
      </dgm:t>
    </dgm:pt>
    <dgm:pt modelId="{7EA71DB1-ED40-432C-B977-2378A661BFD3}" type="sibTrans" cxnId="{D96EDBB2-4D5D-42C6-AE2D-5608CCCC808D}">
      <dgm:prSet/>
      <dgm:spPr/>
      <dgm:t>
        <a:bodyPr/>
        <a:lstStyle/>
        <a:p>
          <a:endParaRPr lang="pl-PL"/>
        </a:p>
      </dgm:t>
    </dgm:pt>
    <dgm:pt modelId="{736B0979-91AD-4C25-82A6-39DABA7D1DA3}">
      <dgm:prSet phldrT="[Tekst]" custT="1"/>
      <dgm:spPr/>
      <dgm:t>
        <a:bodyPr/>
        <a:lstStyle/>
        <a:p>
          <a:r>
            <a:rPr lang="pl-PL" sz="2100" dirty="0" smtClean="0"/>
            <a:t>rozwój zainteresowań fotografią                                             i filmem</a:t>
          </a:r>
          <a:endParaRPr lang="pl-PL" sz="2100" dirty="0"/>
        </a:p>
      </dgm:t>
    </dgm:pt>
    <dgm:pt modelId="{89BF54A1-669A-4AC3-BAB3-2EA60D55451A}" type="parTrans" cxnId="{B0999F2C-2A2B-4F08-AB14-26042B5699E4}">
      <dgm:prSet/>
      <dgm:spPr/>
      <dgm:t>
        <a:bodyPr/>
        <a:lstStyle/>
        <a:p>
          <a:endParaRPr lang="pl-PL"/>
        </a:p>
      </dgm:t>
    </dgm:pt>
    <dgm:pt modelId="{CB67B5B4-F2DE-4ABF-A45E-39197B24C360}" type="sibTrans" cxnId="{B0999F2C-2A2B-4F08-AB14-26042B5699E4}">
      <dgm:prSet/>
      <dgm:spPr/>
      <dgm:t>
        <a:bodyPr/>
        <a:lstStyle/>
        <a:p>
          <a:endParaRPr lang="pl-PL"/>
        </a:p>
      </dgm:t>
    </dgm:pt>
    <dgm:pt modelId="{9186AE84-1ECB-413A-AB82-7EDF657AFC1A}">
      <dgm:prSet phldrT="[Tekst]" custT="1"/>
      <dgm:spPr/>
      <dgm:t>
        <a:bodyPr/>
        <a:lstStyle/>
        <a:p>
          <a:r>
            <a:rPr lang="pl-PL" sz="2100" dirty="0" smtClean="0"/>
            <a:t>poznanie historii filmu</a:t>
          </a:r>
          <a:endParaRPr lang="pl-PL" sz="2100" dirty="0"/>
        </a:p>
      </dgm:t>
    </dgm:pt>
    <dgm:pt modelId="{5185CFFC-1E9C-450A-98BD-31CD5096EF88}" type="parTrans" cxnId="{B9DD6DF5-BFF8-47FD-A78F-CEF1EB30E15A}">
      <dgm:prSet/>
      <dgm:spPr/>
      <dgm:t>
        <a:bodyPr/>
        <a:lstStyle/>
        <a:p>
          <a:endParaRPr lang="pl-PL"/>
        </a:p>
      </dgm:t>
    </dgm:pt>
    <dgm:pt modelId="{B9B1F978-D2F5-4F3B-AFE9-7FC35F765D0B}" type="sibTrans" cxnId="{B9DD6DF5-BFF8-47FD-A78F-CEF1EB30E15A}">
      <dgm:prSet/>
      <dgm:spPr/>
      <dgm:t>
        <a:bodyPr/>
        <a:lstStyle/>
        <a:p>
          <a:endParaRPr lang="pl-PL"/>
        </a:p>
      </dgm:t>
    </dgm:pt>
    <dgm:pt modelId="{F02C7F3C-803C-4CD4-9D35-2951D5AEDB18}" type="pres">
      <dgm:prSet presAssocID="{A4FD055F-5F24-4E87-A423-5980F5ED779F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7DFA999F-1403-4E89-9797-B5B623A9B0A7}" type="pres">
      <dgm:prSet presAssocID="{45A56FDE-B98A-41B2-BA27-ACB91C89E530}" presName="comp" presStyleCnt="0"/>
      <dgm:spPr/>
    </dgm:pt>
    <dgm:pt modelId="{EE4949CF-409D-4ACE-8ECF-36207838071E}" type="pres">
      <dgm:prSet presAssocID="{45A56FDE-B98A-41B2-BA27-ACB91C89E530}" presName="box" presStyleLbl="node1" presStyleIdx="0" presStyleCnt="1" custScaleY="129914" custLinFactNeighborY="-26307"/>
      <dgm:spPr/>
      <dgm:t>
        <a:bodyPr/>
        <a:lstStyle/>
        <a:p>
          <a:endParaRPr lang="pl-PL"/>
        </a:p>
      </dgm:t>
    </dgm:pt>
    <dgm:pt modelId="{2DA4075F-AEE6-40AA-89E4-80C6FC6F2580}" type="pres">
      <dgm:prSet presAssocID="{45A56FDE-B98A-41B2-BA27-ACB91C89E530}" presName="img" presStyleLbl="fgImgPlace1" presStyleIdx="0" presStyleCnt="1" custScaleX="111575" custScaleY="12162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FC30A8B9-4A0E-482A-B482-7FC4338C0EB4}" type="pres">
      <dgm:prSet presAssocID="{45A56FDE-B98A-41B2-BA27-ACB91C89E530}" presName="text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D96EDBB2-4D5D-42C6-AE2D-5608CCCC808D}" srcId="{A4FD055F-5F24-4E87-A423-5980F5ED779F}" destId="{45A56FDE-B98A-41B2-BA27-ACB91C89E530}" srcOrd="0" destOrd="0" parTransId="{B1E8C46C-094D-40BE-937A-D08FE461C36B}" sibTransId="{7EA71DB1-ED40-432C-B977-2378A661BFD3}"/>
    <dgm:cxn modelId="{72BEEE9E-B237-4677-ADEB-6ABBBCC38CEA}" type="presOf" srcId="{A4FD055F-5F24-4E87-A423-5980F5ED779F}" destId="{F02C7F3C-803C-4CD4-9D35-2951D5AEDB18}" srcOrd="0" destOrd="0" presId="urn:microsoft.com/office/officeart/2005/8/layout/vList4"/>
    <dgm:cxn modelId="{B0999F2C-2A2B-4F08-AB14-26042B5699E4}" srcId="{45A56FDE-B98A-41B2-BA27-ACB91C89E530}" destId="{736B0979-91AD-4C25-82A6-39DABA7D1DA3}" srcOrd="0" destOrd="0" parTransId="{89BF54A1-669A-4AC3-BAB3-2EA60D55451A}" sibTransId="{CB67B5B4-F2DE-4ABF-A45E-39197B24C360}"/>
    <dgm:cxn modelId="{D6BEF903-BE59-45D9-A999-095761422AF4}" type="presOf" srcId="{736B0979-91AD-4C25-82A6-39DABA7D1DA3}" destId="{FC30A8B9-4A0E-482A-B482-7FC4338C0EB4}" srcOrd="1" destOrd="1" presId="urn:microsoft.com/office/officeart/2005/8/layout/vList4"/>
    <dgm:cxn modelId="{D51B0A7D-7B59-4DD4-AC63-34C35BF28E5A}" type="presOf" srcId="{736B0979-91AD-4C25-82A6-39DABA7D1DA3}" destId="{EE4949CF-409D-4ACE-8ECF-36207838071E}" srcOrd="0" destOrd="1" presId="urn:microsoft.com/office/officeart/2005/8/layout/vList4"/>
    <dgm:cxn modelId="{434BC49F-4969-44E7-A0B0-EEDF1267428A}" type="presOf" srcId="{45A56FDE-B98A-41B2-BA27-ACB91C89E530}" destId="{EE4949CF-409D-4ACE-8ECF-36207838071E}" srcOrd="0" destOrd="0" presId="urn:microsoft.com/office/officeart/2005/8/layout/vList4"/>
    <dgm:cxn modelId="{B9DD6DF5-BFF8-47FD-A78F-CEF1EB30E15A}" srcId="{45A56FDE-B98A-41B2-BA27-ACB91C89E530}" destId="{9186AE84-1ECB-413A-AB82-7EDF657AFC1A}" srcOrd="1" destOrd="0" parTransId="{5185CFFC-1E9C-450A-98BD-31CD5096EF88}" sibTransId="{B9B1F978-D2F5-4F3B-AFE9-7FC35F765D0B}"/>
    <dgm:cxn modelId="{ABC02799-238A-4097-83F9-5A52C8EA13AB}" type="presOf" srcId="{9186AE84-1ECB-413A-AB82-7EDF657AFC1A}" destId="{FC30A8B9-4A0E-482A-B482-7FC4338C0EB4}" srcOrd="1" destOrd="2" presId="urn:microsoft.com/office/officeart/2005/8/layout/vList4"/>
    <dgm:cxn modelId="{D346815D-35C9-4649-9686-83FFFCC9D0CB}" type="presOf" srcId="{9186AE84-1ECB-413A-AB82-7EDF657AFC1A}" destId="{EE4949CF-409D-4ACE-8ECF-36207838071E}" srcOrd="0" destOrd="2" presId="urn:microsoft.com/office/officeart/2005/8/layout/vList4"/>
    <dgm:cxn modelId="{0931B60B-798C-42C8-975C-53C1CDC193F9}" type="presOf" srcId="{45A56FDE-B98A-41B2-BA27-ACB91C89E530}" destId="{FC30A8B9-4A0E-482A-B482-7FC4338C0EB4}" srcOrd="1" destOrd="0" presId="urn:microsoft.com/office/officeart/2005/8/layout/vList4"/>
    <dgm:cxn modelId="{0117FE0F-1991-4606-8F99-CAAB8AD35C3F}" type="presParOf" srcId="{F02C7F3C-803C-4CD4-9D35-2951D5AEDB18}" destId="{7DFA999F-1403-4E89-9797-B5B623A9B0A7}" srcOrd="0" destOrd="0" presId="urn:microsoft.com/office/officeart/2005/8/layout/vList4"/>
    <dgm:cxn modelId="{451BC836-DDED-43A2-8F3C-BCF51EC71DEC}" type="presParOf" srcId="{7DFA999F-1403-4E89-9797-B5B623A9B0A7}" destId="{EE4949CF-409D-4ACE-8ECF-36207838071E}" srcOrd="0" destOrd="0" presId="urn:microsoft.com/office/officeart/2005/8/layout/vList4"/>
    <dgm:cxn modelId="{EBB7F332-3762-472C-BE1B-83EC99B5F607}" type="presParOf" srcId="{7DFA999F-1403-4E89-9797-B5B623A9B0A7}" destId="{2DA4075F-AEE6-40AA-89E4-80C6FC6F2580}" srcOrd="1" destOrd="0" presId="urn:microsoft.com/office/officeart/2005/8/layout/vList4"/>
    <dgm:cxn modelId="{E50F2FF4-1494-4E89-9162-8A63E4ECAA9A}" type="presParOf" srcId="{7DFA999F-1403-4E89-9797-B5B623A9B0A7}" destId="{FC30A8B9-4A0E-482A-B482-7FC4338C0EB4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4CCA2494-B107-492E-B124-D070AF948504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3872A08D-1126-4368-8BF7-D6A10B363A8C}">
      <dgm:prSet phldrT="[Tekst]"/>
      <dgm:spPr/>
      <dgm:t>
        <a:bodyPr/>
        <a:lstStyle/>
        <a:p>
          <a:r>
            <a:rPr lang="pl-PL" dirty="0" smtClean="0"/>
            <a:t>Zminimalizowanie konfliktów             w grupie</a:t>
          </a:r>
          <a:endParaRPr lang="pl-PL" dirty="0"/>
        </a:p>
      </dgm:t>
    </dgm:pt>
    <dgm:pt modelId="{35E91287-1321-4E20-8F8F-8DC5BB1EA0D5}" type="parTrans" cxnId="{444FF8C9-2CCE-45D0-A54C-83DFCF017493}">
      <dgm:prSet/>
      <dgm:spPr/>
      <dgm:t>
        <a:bodyPr/>
        <a:lstStyle/>
        <a:p>
          <a:endParaRPr lang="pl-PL"/>
        </a:p>
      </dgm:t>
    </dgm:pt>
    <dgm:pt modelId="{F3412F88-51DF-4622-9128-7857CB03309C}" type="sibTrans" cxnId="{444FF8C9-2CCE-45D0-A54C-83DFCF017493}">
      <dgm:prSet/>
      <dgm:spPr/>
      <dgm:t>
        <a:bodyPr/>
        <a:lstStyle/>
        <a:p>
          <a:endParaRPr lang="pl-PL"/>
        </a:p>
      </dgm:t>
    </dgm:pt>
    <dgm:pt modelId="{24547F1F-8DD8-4B21-A707-5B1CDE4F5CA3}">
      <dgm:prSet phldrT="[Tekst]"/>
      <dgm:spPr/>
      <dgm:t>
        <a:bodyPr/>
        <a:lstStyle/>
        <a:p>
          <a:r>
            <a:rPr lang="pl-PL" dirty="0" smtClean="0"/>
            <a:t>Pozytywna zmiana postawy uczniów do uczenia się</a:t>
          </a:r>
          <a:endParaRPr lang="pl-PL" dirty="0"/>
        </a:p>
      </dgm:t>
    </dgm:pt>
    <dgm:pt modelId="{651CA1DD-96FA-40DB-AD64-6130D9421B8E}" type="parTrans" cxnId="{8F2B599D-FA05-42AA-939D-CC4916B9B749}">
      <dgm:prSet/>
      <dgm:spPr/>
      <dgm:t>
        <a:bodyPr/>
        <a:lstStyle/>
        <a:p>
          <a:endParaRPr lang="pl-PL"/>
        </a:p>
      </dgm:t>
    </dgm:pt>
    <dgm:pt modelId="{90FACC12-BF55-48A6-8239-6BD8F2608A4A}" type="sibTrans" cxnId="{8F2B599D-FA05-42AA-939D-CC4916B9B749}">
      <dgm:prSet/>
      <dgm:spPr/>
      <dgm:t>
        <a:bodyPr/>
        <a:lstStyle/>
        <a:p>
          <a:endParaRPr lang="pl-PL"/>
        </a:p>
      </dgm:t>
    </dgm:pt>
    <dgm:pt modelId="{107E7555-D9EA-46AC-A3FB-FF12B12ECCAF}">
      <dgm:prSet phldrT="[Tekst]"/>
      <dgm:spPr/>
      <dgm:t>
        <a:bodyPr/>
        <a:lstStyle/>
        <a:p>
          <a:r>
            <a:rPr lang="pl-PL" dirty="0" smtClean="0"/>
            <a:t>Rozwój ciekawości  poznawczej                       i aktywności twórczej</a:t>
          </a:r>
          <a:endParaRPr lang="pl-PL" dirty="0"/>
        </a:p>
      </dgm:t>
    </dgm:pt>
    <dgm:pt modelId="{10E55430-FAA7-4A5B-BE1D-79DCF2AE8549}" type="parTrans" cxnId="{2D70B362-B569-44C5-90A7-B2E62B7CBBF1}">
      <dgm:prSet/>
      <dgm:spPr/>
      <dgm:t>
        <a:bodyPr/>
        <a:lstStyle/>
        <a:p>
          <a:endParaRPr lang="pl-PL"/>
        </a:p>
      </dgm:t>
    </dgm:pt>
    <dgm:pt modelId="{2F914CC2-EA31-4AE3-AB6D-9FE3E0F83E5A}" type="sibTrans" cxnId="{2D70B362-B569-44C5-90A7-B2E62B7CBBF1}">
      <dgm:prSet/>
      <dgm:spPr/>
      <dgm:t>
        <a:bodyPr/>
        <a:lstStyle/>
        <a:p>
          <a:endParaRPr lang="pl-PL"/>
        </a:p>
      </dgm:t>
    </dgm:pt>
    <dgm:pt modelId="{7842A2D1-8FD3-4E00-A2FD-F63BB300E756}" type="pres">
      <dgm:prSet presAssocID="{4CCA2494-B107-492E-B124-D070AF94850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ADF64F11-239A-409B-B0C8-6CA2160E05CC}" type="pres">
      <dgm:prSet presAssocID="{3872A08D-1126-4368-8BF7-D6A10B363A8C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B3996164-C9EC-4419-B3A0-1E8EF22FC47D}" type="pres">
      <dgm:prSet presAssocID="{F3412F88-51DF-4622-9128-7857CB03309C}" presName="sibTrans" presStyleCnt="0"/>
      <dgm:spPr/>
    </dgm:pt>
    <dgm:pt modelId="{201B41F5-0209-4C6B-8028-4B281CB9D519}" type="pres">
      <dgm:prSet presAssocID="{24547F1F-8DD8-4B21-A707-5B1CDE4F5CA3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29231E8C-0D09-42D5-90D5-D12F4A30A0C5}" type="pres">
      <dgm:prSet presAssocID="{90FACC12-BF55-48A6-8239-6BD8F2608A4A}" presName="sibTrans" presStyleCnt="0"/>
      <dgm:spPr/>
    </dgm:pt>
    <dgm:pt modelId="{F7299A70-D42A-49E6-B3E7-129FB9DD8D7B}" type="pres">
      <dgm:prSet presAssocID="{107E7555-D9EA-46AC-A3FB-FF12B12ECCAF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8F2B599D-FA05-42AA-939D-CC4916B9B749}" srcId="{4CCA2494-B107-492E-B124-D070AF948504}" destId="{24547F1F-8DD8-4B21-A707-5B1CDE4F5CA3}" srcOrd="1" destOrd="0" parTransId="{651CA1DD-96FA-40DB-AD64-6130D9421B8E}" sibTransId="{90FACC12-BF55-48A6-8239-6BD8F2608A4A}"/>
    <dgm:cxn modelId="{71B7D829-92B0-4CEF-8EF7-007CC2EB4992}" type="presOf" srcId="{4CCA2494-B107-492E-B124-D070AF948504}" destId="{7842A2D1-8FD3-4E00-A2FD-F63BB300E756}" srcOrd="0" destOrd="0" presId="urn:microsoft.com/office/officeart/2005/8/layout/hList6"/>
    <dgm:cxn modelId="{2D70B362-B569-44C5-90A7-B2E62B7CBBF1}" srcId="{4CCA2494-B107-492E-B124-D070AF948504}" destId="{107E7555-D9EA-46AC-A3FB-FF12B12ECCAF}" srcOrd="2" destOrd="0" parTransId="{10E55430-FAA7-4A5B-BE1D-79DCF2AE8549}" sibTransId="{2F914CC2-EA31-4AE3-AB6D-9FE3E0F83E5A}"/>
    <dgm:cxn modelId="{E3AC45DB-7446-43D7-9A6D-0A3AEA1E7BCB}" type="presOf" srcId="{107E7555-D9EA-46AC-A3FB-FF12B12ECCAF}" destId="{F7299A70-D42A-49E6-B3E7-129FB9DD8D7B}" srcOrd="0" destOrd="0" presId="urn:microsoft.com/office/officeart/2005/8/layout/hList6"/>
    <dgm:cxn modelId="{48BA08D0-7685-4E8C-BD1A-1CAB027B2938}" type="presOf" srcId="{3872A08D-1126-4368-8BF7-D6A10B363A8C}" destId="{ADF64F11-239A-409B-B0C8-6CA2160E05CC}" srcOrd="0" destOrd="0" presId="urn:microsoft.com/office/officeart/2005/8/layout/hList6"/>
    <dgm:cxn modelId="{A97DD536-357E-4709-BF33-D15F30F4759F}" type="presOf" srcId="{24547F1F-8DD8-4B21-A707-5B1CDE4F5CA3}" destId="{201B41F5-0209-4C6B-8028-4B281CB9D519}" srcOrd="0" destOrd="0" presId="urn:microsoft.com/office/officeart/2005/8/layout/hList6"/>
    <dgm:cxn modelId="{444FF8C9-2CCE-45D0-A54C-83DFCF017493}" srcId="{4CCA2494-B107-492E-B124-D070AF948504}" destId="{3872A08D-1126-4368-8BF7-D6A10B363A8C}" srcOrd="0" destOrd="0" parTransId="{35E91287-1321-4E20-8F8F-8DC5BB1EA0D5}" sibTransId="{F3412F88-51DF-4622-9128-7857CB03309C}"/>
    <dgm:cxn modelId="{C1B44EBB-C2E1-4F83-8DFB-510D86EA8608}" type="presParOf" srcId="{7842A2D1-8FD3-4E00-A2FD-F63BB300E756}" destId="{ADF64F11-239A-409B-B0C8-6CA2160E05CC}" srcOrd="0" destOrd="0" presId="urn:microsoft.com/office/officeart/2005/8/layout/hList6"/>
    <dgm:cxn modelId="{C2590BBC-7B89-4797-A354-D456DB1C7E2C}" type="presParOf" srcId="{7842A2D1-8FD3-4E00-A2FD-F63BB300E756}" destId="{B3996164-C9EC-4419-B3A0-1E8EF22FC47D}" srcOrd="1" destOrd="0" presId="urn:microsoft.com/office/officeart/2005/8/layout/hList6"/>
    <dgm:cxn modelId="{EC2EFF7F-7604-4AB7-95CE-A889FE2A3CB3}" type="presParOf" srcId="{7842A2D1-8FD3-4E00-A2FD-F63BB300E756}" destId="{201B41F5-0209-4C6B-8028-4B281CB9D519}" srcOrd="2" destOrd="0" presId="urn:microsoft.com/office/officeart/2005/8/layout/hList6"/>
    <dgm:cxn modelId="{87ABB2C9-A5A7-4776-9BB6-978EE264747F}" type="presParOf" srcId="{7842A2D1-8FD3-4E00-A2FD-F63BB300E756}" destId="{29231E8C-0D09-42D5-90D5-D12F4A30A0C5}" srcOrd="3" destOrd="0" presId="urn:microsoft.com/office/officeart/2005/8/layout/hList6"/>
    <dgm:cxn modelId="{ED24343D-B2C0-4944-A225-AD9A64E31F3F}" type="presParOf" srcId="{7842A2D1-8FD3-4E00-A2FD-F63BB300E756}" destId="{F7299A70-D42A-49E6-B3E7-129FB9DD8D7B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6D001524-8A8B-4A57-A0B3-5DEEE8460179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47185151-55CE-47CC-BF70-F76ECF6F9437}">
      <dgm:prSet phldrT="[Tekst]" custT="1"/>
      <dgm:spPr/>
      <dgm:t>
        <a:bodyPr/>
        <a:lstStyle/>
        <a:p>
          <a:pPr algn="l"/>
          <a:r>
            <a:rPr lang="pl-PL" sz="2500" b="1" dirty="0" smtClean="0"/>
            <a:t>   Trudności w nauce</a:t>
          </a:r>
          <a:endParaRPr lang="pl-PL" sz="2500" b="1" dirty="0"/>
        </a:p>
      </dgm:t>
    </dgm:pt>
    <dgm:pt modelId="{DECD71F4-6F6F-4F33-A884-584070666802}" type="parTrans" cxnId="{349667AA-E4C2-49C5-9C95-4AE3B1E52207}">
      <dgm:prSet/>
      <dgm:spPr/>
      <dgm:t>
        <a:bodyPr/>
        <a:lstStyle/>
        <a:p>
          <a:endParaRPr lang="pl-PL"/>
        </a:p>
      </dgm:t>
    </dgm:pt>
    <dgm:pt modelId="{25A0F757-1B00-4DB5-91B6-11D68B9D116F}" type="sibTrans" cxnId="{349667AA-E4C2-49C5-9C95-4AE3B1E52207}">
      <dgm:prSet/>
      <dgm:spPr/>
      <dgm:t>
        <a:bodyPr/>
        <a:lstStyle/>
        <a:p>
          <a:endParaRPr lang="pl-PL"/>
        </a:p>
      </dgm:t>
    </dgm:pt>
    <dgm:pt modelId="{21E9953F-7F02-4811-851A-A4778557857D}">
      <dgm:prSet phldrT="[Tekst]" custT="1"/>
      <dgm:spPr/>
      <dgm:t>
        <a:bodyPr/>
        <a:lstStyle/>
        <a:p>
          <a:pPr algn="l"/>
          <a:r>
            <a:rPr lang="pl-PL" sz="2100" dirty="0" smtClean="0"/>
            <a:t>zintegrowanie grupy</a:t>
          </a:r>
          <a:endParaRPr lang="pl-PL" sz="2100" dirty="0"/>
        </a:p>
      </dgm:t>
    </dgm:pt>
    <dgm:pt modelId="{F38AFCFA-677F-46B4-97A5-9F366D2EC85A}" type="parTrans" cxnId="{F3803102-46C0-454D-AF8C-1ECE75EFF68F}">
      <dgm:prSet/>
      <dgm:spPr/>
      <dgm:t>
        <a:bodyPr/>
        <a:lstStyle/>
        <a:p>
          <a:endParaRPr lang="pl-PL"/>
        </a:p>
      </dgm:t>
    </dgm:pt>
    <dgm:pt modelId="{4145F04D-9E88-4D9A-A977-1FA0637F17C1}" type="sibTrans" cxnId="{F3803102-46C0-454D-AF8C-1ECE75EFF68F}">
      <dgm:prSet/>
      <dgm:spPr/>
      <dgm:t>
        <a:bodyPr/>
        <a:lstStyle/>
        <a:p>
          <a:endParaRPr lang="pl-PL"/>
        </a:p>
      </dgm:t>
    </dgm:pt>
    <dgm:pt modelId="{60C8A6A2-08FA-4514-90E6-72CBBA7C8D18}">
      <dgm:prSet phldrT="[Tekst]" custT="1"/>
      <dgm:spPr/>
      <dgm:t>
        <a:bodyPr/>
        <a:lstStyle/>
        <a:p>
          <a:pPr algn="l"/>
          <a:r>
            <a:rPr lang="pl-PL" sz="2100" dirty="0" smtClean="0"/>
            <a:t>kształtowanie postaw  związanych                                          z pokonywaniem trudności</a:t>
          </a:r>
          <a:endParaRPr lang="pl-PL" sz="2100" dirty="0"/>
        </a:p>
      </dgm:t>
    </dgm:pt>
    <dgm:pt modelId="{6620D37D-01B5-4938-90BC-2307A0993BEB}" type="parTrans" cxnId="{119CBA83-9A0A-4D68-8A01-A54CB6210CD1}">
      <dgm:prSet/>
      <dgm:spPr/>
      <dgm:t>
        <a:bodyPr/>
        <a:lstStyle/>
        <a:p>
          <a:endParaRPr lang="pl-PL"/>
        </a:p>
      </dgm:t>
    </dgm:pt>
    <dgm:pt modelId="{A325BE18-67B4-4C19-AE04-795D0E198915}" type="sibTrans" cxnId="{119CBA83-9A0A-4D68-8A01-A54CB6210CD1}">
      <dgm:prSet/>
      <dgm:spPr/>
      <dgm:t>
        <a:bodyPr/>
        <a:lstStyle/>
        <a:p>
          <a:endParaRPr lang="pl-PL"/>
        </a:p>
      </dgm:t>
    </dgm:pt>
    <dgm:pt modelId="{9DD7C002-339B-44D5-BD88-17140A12DA87}">
      <dgm:prSet phldrT="[Tekst]" custT="1"/>
      <dgm:spPr/>
      <dgm:t>
        <a:bodyPr/>
        <a:lstStyle/>
        <a:p>
          <a:r>
            <a:rPr lang="pl-PL" sz="2500" b="1" dirty="0" smtClean="0"/>
            <a:t>   Terapia pedagogiczna</a:t>
          </a:r>
          <a:endParaRPr lang="pl-PL" sz="2500" b="1" dirty="0"/>
        </a:p>
      </dgm:t>
    </dgm:pt>
    <dgm:pt modelId="{3BD2D6D0-2303-4AE3-994D-F23C3543E1D0}" type="parTrans" cxnId="{E8106DFB-1918-4E4F-8E5D-A54B5939F541}">
      <dgm:prSet/>
      <dgm:spPr/>
      <dgm:t>
        <a:bodyPr/>
        <a:lstStyle/>
        <a:p>
          <a:endParaRPr lang="pl-PL"/>
        </a:p>
      </dgm:t>
    </dgm:pt>
    <dgm:pt modelId="{161C30D6-B2B9-4BB4-87BB-6D21347888F5}" type="sibTrans" cxnId="{E8106DFB-1918-4E4F-8E5D-A54B5939F541}">
      <dgm:prSet/>
      <dgm:spPr/>
      <dgm:t>
        <a:bodyPr/>
        <a:lstStyle/>
        <a:p>
          <a:endParaRPr lang="pl-PL"/>
        </a:p>
      </dgm:t>
    </dgm:pt>
    <dgm:pt modelId="{8206197A-CDBB-41D7-B6FC-5A4BD6D4C913}">
      <dgm:prSet phldrT="[Tekst]" custT="1"/>
      <dgm:spPr/>
      <dgm:t>
        <a:bodyPr/>
        <a:lstStyle/>
        <a:p>
          <a:r>
            <a:rPr lang="pl-PL" sz="2100" dirty="0" smtClean="0"/>
            <a:t>kształcenie pozytywnej postawy uczniów do nauki</a:t>
          </a:r>
          <a:endParaRPr lang="pl-PL" sz="2100" dirty="0"/>
        </a:p>
      </dgm:t>
    </dgm:pt>
    <dgm:pt modelId="{61CBC273-3DEC-44EA-BE13-9F066A62390D}" type="parTrans" cxnId="{28B36EDF-94DC-41C1-B453-1E2306162B40}">
      <dgm:prSet/>
      <dgm:spPr/>
      <dgm:t>
        <a:bodyPr/>
        <a:lstStyle/>
        <a:p>
          <a:endParaRPr lang="pl-PL"/>
        </a:p>
      </dgm:t>
    </dgm:pt>
    <dgm:pt modelId="{4C9BF5C2-9C55-45DE-8E34-4C0080B872FC}" type="sibTrans" cxnId="{28B36EDF-94DC-41C1-B453-1E2306162B40}">
      <dgm:prSet/>
      <dgm:spPr/>
      <dgm:t>
        <a:bodyPr/>
        <a:lstStyle/>
        <a:p>
          <a:endParaRPr lang="pl-PL"/>
        </a:p>
      </dgm:t>
    </dgm:pt>
    <dgm:pt modelId="{F1A500F4-EE0B-45A3-B7A6-37406613C265}">
      <dgm:prSet phldrT="[Tekst]" custT="1"/>
      <dgm:spPr/>
      <dgm:t>
        <a:bodyPr/>
        <a:lstStyle/>
        <a:p>
          <a:r>
            <a:rPr lang="pl-PL" sz="2100" dirty="0" smtClean="0"/>
            <a:t>wspomaganie rozwoju </a:t>
          </a:r>
          <a:endParaRPr lang="pl-PL" sz="2100" dirty="0"/>
        </a:p>
      </dgm:t>
    </dgm:pt>
    <dgm:pt modelId="{E664501A-204A-414E-B95B-9BA16DC5D2B7}" type="parTrans" cxnId="{032669DB-D0EC-432A-A7F4-2E501BA55DFE}">
      <dgm:prSet/>
      <dgm:spPr/>
      <dgm:t>
        <a:bodyPr/>
        <a:lstStyle/>
        <a:p>
          <a:endParaRPr lang="pl-PL"/>
        </a:p>
      </dgm:t>
    </dgm:pt>
    <dgm:pt modelId="{1185FA33-6BFC-4DA9-A12A-D7C7754E6D5C}" type="sibTrans" cxnId="{032669DB-D0EC-432A-A7F4-2E501BA55DFE}">
      <dgm:prSet/>
      <dgm:spPr/>
      <dgm:t>
        <a:bodyPr/>
        <a:lstStyle/>
        <a:p>
          <a:endParaRPr lang="pl-PL"/>
        </a:p>
      </dgm:t>
    </dgm:pt>
    <dgm:pt modelId="{1F6052FF-DB45-42E9-9C7B-5C759185F1FE}" type="pres">
      <dgm:prSet presAssocID="{6D001524-8A8B-4A57-A0B3-5DEEE8460179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57D52BA5-43DA-4ABB-AA29-C970DA08B364}" type="pres">
      <dgm:prSet presAssocID="{47185151-55CE-47CC-BF70-F76ECF6F9437}" presName="comp" presStyleCnt="0"/>
      <dgm:spPr/>
    </dgm:pt>
    <dgm:pt modelId="{A1010985-9175-47A5-918B-F073E64730D6}" type="pres">
      <dgm:prSet presAssocID="{47185151-55CE-47CC-BF70-F76ECF6F9437}" presName="box" presStyleLbl="node1" presStyleIdx="0" presStyleCnt="2" custScaleY="118231"/>
      <dgm:spPr/>
      <dgm:t>
        <a:bodyPr/>
        <a:lstStyle/>
        <a:p>
          <a:endParaRPr lang="pl-PL"/>
        </a:p>
      </dgm:t>
    </dgm:pt>
    <dgm:pt modelId="{B183893F-C67E-4DCA-8B37-39E87B16D56D}" type="pres">
      <dgm:prSet presAssocID="{47185151-55CE-47CC-BF70-F76ECF6F9437}" presName="img" presStyleLbl="fgImgPlace1" presStyleIdx="0" presStyleCnt="2" custScaleX="105070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AF064D76-8981-4073-B419-50A6035B9F8C}" type="pres">
      <dgm:prSet presAssocID="{47185151-55CE-47CC-BF70-F76ECF6F9437}" presName="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6D05334-0C5A-4765-B626-1613B699DEC2}" type="pres">
      <dgm:prSet presAssocID="{25A0F757-1B00-4DB5-91B6-11D68B9D116F}" presName="spacer" presStyleCnt="0"/>
      <dgm:spPr/>
    </dgm:pt>
    <dgm:pt modelId="{9AAE36F8-1E6E-4AE2-B824-DF75D21FBA42}" type="pres">
      <dgm:prSet presAssocID="{9DD7C002-339B-44D5-BD88-17140A12DA87}" presName="comp" presStyleCnt="0"/>
      <dgm:spPr/>
    </dgm:pt>
    <dgm:pt modelId="{840CF48D-BC36-44D9-99C0-E96952FEF188}" type="pres">
      <dgm:prSet presAssocID="{9DD7C002-339B-44D5-BD88-17140A12DA87}" presName="box" presStyleLbl="node1" presStyleIdx="1" presStyleCnt="2" custLinFactNeighborY="-3580"/>
      <dgm:spPr/>
      <dgm:t>
        <a:bodyPr/>
        <a:lstStyle/>
        <a:p>
          <a:endParaRPr lang="pl-PL"/>
        </a:p>
      </dgm:t>
    </dgm:pt>
    <dgm:pt modelId="{AC1ED61B-28BB-43A4-80C4-4087CAC0C484}" type="pres">
      <dgm:prSet presAssocID="{9DD7C002-339B-44D5-BD88-17140A12DA87}" presName="img" presStyleLbl="fgImgPlace1" presStyleIdx="1" presStyleCnt="2" custScaleX="101836" custScaleY="105619" custLinFactNeighborX="1617" custLinFactNeighborY="-4722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FBFD6248-7267-41FE-B65A-156942317931}" type="pres">
      <dgm:prSet presAssocID="{9DD7C002-339B-44D5-BD88-17140A12DA87}" presName="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F3803102-46C0-454D-AF8C-1ECE75EFF68F}" srcId="{47185151-55CE-47CC-BF70-F76ECF6F9437}" destId="{21E9953F-7F02-4811-851A-A4778557857D}" srcOrd="0" destOrd="0" parTransId="{F38AFCFA-677F-46B4-97A5-9F366D2EC85A}" sibTransId="{4145F04D-9E88-4D9A-A977-1FA0637F17C1}"/>
    <dgm:cxn modelId="{3CB08247-7EEA-4307-BB8D-7B65B175A027}" type="presOf" srcId="{9DD7C002-339B-44D5-BD88-17140A12DA87}" destId="{FBFD6248-7267-41FE-B65A-156942317931}" srcOrd="1" destOrd="0" presId="urn:microsoft.com/office/officeart/2005/8/layout/vList4"/>
    <dgm:cxn modelId="{8D07BF12-E058-4CE6-A9ED-36BEA59D0592}" type="presOf" srcId="{8206197A-CDBB-41D7-B6FC-5A4BD6D4C913}" destId="{840CF48D-BC36-44D9-99C0-E96952FEF188}" srcOrd="0" destOrd="1" presId="urn:microsoft.com/office/officeart/2005/8/layout/vList4"/>
    <dgm:cxn modelId="{E8106DFB-1918-4E4F-8E5D-A54B5939F541}" srcId="{6D001524-8A8B-4A57-A0B3-5DEEE8460179}" destId="{9DD7C002-339B-44D5-BD88-17140A12DA87}" srcOrd="1" destOrd="0" parTransId="{3BD2D6D0-2303-4AE3-994D-F23C3543E1D0}" sibTransId="{161C30D6-B2B9-4BB4-87BB-6D21347888F5}"/>
    <dgm:cxn modelId="{6BB3C926-192C-4C39-B0F1-755DF3FA1FB0}" type="presOf" srcId="{6D001524-8A8B-4A57-A0B3-5DEEE8460179}" destId="{1F6052FF-DB45-42E9-9C7B-5C759185F1FE}" srcOrd="0" destOrd="0" presId="urn:microsoft.com/office/officeart/2005/8/layout/vList4"/>
    <dgm:cxn modelId="{4AE3C91F-BC62-49D4-9C3A-F498B411FB9D}" type="presOf" srcId="{60C8A6A2-08FA-4514-90E6-72CBBA7C8D18}" destId="{A1010985-9175-47A5-918B-F073E64730D6}" srcOrd="0" destOrd="2" presId="urn:microsoft.com/office/officeart/2005/8/layout/vList4"/>
    <dgm:cxn modelId="{ADFF35A4-E44C-45F8-BE48-4E7C33D62A20}" type="presOf" srcId="{F1A500F4-EE0B-45A3-B7A6-37406613C265}" destId="{FBFD6248-7267-41FE-B65A-156942317931}" srcOrd="1" destOrd="2" presId="urn:microsoft.com/office/officeart/2005/8/layout/vList4"/>
    <dgm:cxn modelId="{349667AA-E4C2-49C5-9C95-4AE3B1E52207}" srcId="{6D001524-8A8B-4A57-A0B3-5DEEE8460179}" destId="{47185151-55CE-47CC-BF70-F76ECF6F9437}" srcOrd="0" destOrd="0" parTransId="{DECD71F4-6F6F-4F33-A884-584070666802}" sibTransId="{25A0F757-1B00-4DB5-91B6-11D68B9D116F}"/>
    <dgm:cxn modelId="{95604BC6-111A-4574-AB7A-16F6242EB11D}" type="presOf" srcId="{21E9953F-7F02-4811-851A-A4778557857D}" destId="{A1010985-9175-47A5-918B-F073E64730D6}" srcOrd="0" destOrd="1" presId="urn:microsoft.com/office/officeart/2005/8/layout/vList4"/>
    <dgm:cxn modelId="{28B36EDF-94DC-41C1-B453-1E2306162B40}" srcId="{9DD7C002-339B-44D5-BD88-17140A12DA87}" destId="{8206197A-CDBB-41D7-B6FC-5A4BD6D4C913}" srcOrd="0" destOrd="0" parTransId="{61CBC273-3DEC-44EA-BE13-9F066A62390D}" sibTransId="{4C9BF5C2-9C55-45DE-8E34-4C0080B872FC}"/>
    <dgm:cxn modelId="{E7487E28-B233-44EF-8F95-2D3B2898F39C}" type="presOf" srcId="{9DD7C002-339B-44D5-BD88-17140A12DA87}" destId="{840CF48D-BC36-44D9-99C0-E96952FEF188}" srcOrd="0" destOrd="0" presId="urn:microsoft.com/office/officeart/2005/8/layout/vList4"/>
    <dgm:cxn modelId="{F6E7E228-4B6E-4AFF-9838-AA60EC1CCD55}" type="presOf" srcId="{21E9953F-7F02-4811-851A-A4778557857D}" destId="{AF064D76-8981-4073-B419-50A6035B9F8C}" srcOrd="1" destOrd="1" presId="urn:microsoft.com/office/officeart/2005/8/layout/vList4"/>
    <dgm:cxn modelId="{4AA7A9D6-9A39-4836-88C3-482DEFFB7FA4}" type="presOf" srcId="{47185151-55CE-47CC-BF70-F76ECF6F9437}" destId="{A1010985-9175-47A5-918B-F073E64730D6}" srcOrd="0" destOrd="0" presId="urn:microsoft.com/office/officeart/2005/8/layout/vList4"/>
    <dgm:cxn modelId="{119CBA83-9A0A-4D68-8A01-A54CB6210CD1}" srcId="{47185151-55CE-47CC-BF70-F76ECF6F9437}" destId="{60C8A6A2-08FA-4514-90E6-72CBBA7C8D18}" srcOrd="1" destOrd="0" parTransId="{6620D37D-01B5-4938-90BC-2307A0993BEB}" sibTransId="{A325BE18-67B4-4C19-AE04-795D0E198915}"/>
    <dgm:cxn modelId="{4A99BF2C-DAD0-4FB2-BE07-932F4B2FA336}" type="presOf" srcId="{47185151-55CE-47CC-BF70-F76ECF6F9437}" destId="{AF064D76-8981-4073-B419-50A6035B9F8C}" srcOrd="1" destOrd="0" presId="urn:microsoft.com/office/officeart/2005/8/layout/vList4"/>
    <dgm:cxn modelId="{9F2DC38C-6D95-447E-B035-A19173775D42}" type="presOf" srcId="{F1A500F4-EE0B-45A3-B7A6-37406613C265}" destId="{840CF48D-BC36-44D9-99C0-E96952FEF188}" srcOrd="0" destOrd="2" presId="urn:microsoft.com/office/officeart/2005/8/layout/vList4"/>
    <dgm:cxn modelId="{F6E3200E-1B70-47BD-B834-273B61D4D246}" type="presOf" srcId="{60C8A6A2-08FA-4514-90E6-72CBBA7C8D18}" destId="{AF064D76-8981-4073-B419-50A6035B9F8C}" srcOrd="1" destOrd="2" presId="urn:microsoft.com/office/officeart/2005/8/layout/vList4"/>
    <dgm:cxn modelId="{032669DB-D0EC-432A-A7F4-2E501BA55DFE}" srcId="{9DD7C002-339B-44D5-BD88-17140A12DA87}" destId="{F1A500F4-EE0B-45A3-B7A6-37406613C265}" srcOrd="1" destOrd="0" parTransId="{E664501A-204A-414E-B95B-9BA16DC5D2B7}" sibTransId="{1185FA33-6BFC-4DA9-A12A-D7C7754E6D5C}"/>
    <dgm:cxn modelId="{A84C1123-F7CE-4C8F-871D-C7A11C937AF5}" type="presOf" srcId="{8206197A-CDBB-41D7-B6FC-5A4BD6D4C913}" destId="{FBFD6248-7267-41FE-B65A-156942317931}" srcOrd="1" destOrd="1" presId="urn:microsoft.com/office/officeart/2005/8/layout/vList4"/>
    <dgm:cxn modelId="{98AA3145-F5A7-4903-A118-1189E17D7D57}" type="presParOf" srcId="{1F6052FF-DB45-42E9-9C7B-5C759185F1FE}" destId="{57D52BA5-43DA-4ABB-AA29-C970DA08B364}" srcOrd="0" destOrd="0" presId="urn:microsoft.com/office/officeart/2005/8/layout/vList4"/>
    <dgm:cxn modelId="{851FB3C8-0D5F-408B-8D2E-FD2261C10C4A}" type="presParOf" srcId="{57D52BA5-43DA-4ABB-AA29-C970DA08B364}" destId="{A1010985-9175-47A5-918B-F073E64730D6}" srcOrd="0" destOrd="0" presId="urn:microsoft.com/office/officeart/2005/8/layout/vList4"/>
    <dgm:cxn modelId="{3CFD0DF7-C82C-432B-8013-094BD6A57D58}" type="presParOf" srcId="{57D52BA5-43DA-4ABB-AA29-C970DA08B364}" destId="{B183893F-C67E-4DCA-8B37-39E87B16D56D}" srcOrd="1" destOrd="0" presId="urn:microsoft.com/office/officeart/2005/8/layout/vList4"/>
    <dgm:cxn modelId="{2D5EEDB4-BB88-4100-9238-24627DF5CDE7}" type="presParOf" srcId="{57D52BA5-43DA-4ABB-AA29-C970DA08B364}" destId="{AF064D76-8981-4073-B419-50A6035B9F8C}" srcOrd="2" destOrd="0" presId="urn:microsoft.com/office/officeart/2005/8/layout/vList4"/>
    <dgm:cxn modelId="{2C47531F-7D37-41CB-B63D-563FCFAE1621}" type="presParOf" srcId="{1F6052FF-DB45-42E9-9C7B-5C759185F1FE}" destId="{D6D05334-0C5A-4765-B626-1613B699DEC2}" srcOrd="1" destOrd="0" presId="urn:microsoft.com/office/officeart/2005/8/layout/vList4"/>
    <dgm:cxn modelId="{EB9E3A5C-2489-4DBB-82B5-166FC22F1BB3}" type="presParOf" srcId="{1F6052FF-DB45-42E9-9C7B-5C759185F1FE}" destId="{9AAE36F8-1E6E-4AE2-B824-DF75D21FBA42}" srcOrd="2" destOrd="0" presId="urn:microsoft.com/office/officeart/2005/8/layout/vList4"/>
    <dgm:cxn modelId="{DD83DFD0-C1B7-4A54-ADE0-497B87D10540}" type="presParOf" srcId="{9AAE36F8-1E6E-4AE2-B824-DF75D21FBA42}" destId="{840CF48D-BC36-44D9-99C0-E96952FEF188}" srcOrd="0" destOrd="0" presId="urn:microsoft.com/office/officeart/2005/8/layout/vList4"/>
    <dgm:cxn modelId="{47BF72C2-0F05-4FC6-9EEA-93D72A949CE3}" type="presParOf" srcId="{9AAE36F8-1E6E-4AE2-B824-DF75D21FBA42}" destId="{AC1ED61B-28BB-43A4-80C4-4087CAC0C484}" srcOrd="1" destOrd="0" presId="urn:microsoft.com/office/officeart/2005/8/layout/vList4"/>
    <dgm:cxn modelId="{44C063D6-6434-4690-A9F2-666E489F2573}" type="presParOf" srcId="{9AAE36F8-1E6E-4AE2-B824-DF75D21FBA42}" destId="{FBFD6248-7267-41FE-B65A-156942317931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1E8B2834-CAA9-448D-BEAE-D98A427019A2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D4B7B00-621C-40EB-A841-3F49CFF218FE}">
      <dgm:prSet phldrT="[Tekst]" custT="1"/>
      <dgm:spPr/>
      <dgm:t>
        <a:bodyPr/>
        <a:lstStyle/>
        <a:p>
          <a:r>
            <a:rPr lang="pl-PL" sz="2500" b="1" dirty="0" smtClean="0"/>
            <a:t>    Umiejętność uczenia się</a:t>
          </a:r>
          <a:endParaRPr lang="pl-PL" sz="2500" b="1" dirty="0"/>
        </a:p>
      </dgm:t>
    </dgm:pt>
    <dgm:pt modelId="{C81011C1-56EF-4BEF-8B36-1FF9C4AC919D}" type="parTrans" cxnId="{3001CFCD-8CF7-4268-90C2-FE203BBF2EE8}">
      <dgm:prSet/>
      <dgm:spPr/>
      <dgm:t>
        <a:bodyPr/>
        <a:lstStyle/>
        <a:p>
          <a:endParaRPr lang="pl-PL"/>
        </a:p>
      </dgm:t>
    </dgm:pt>
    <dgm:pt modelId="{C33D3937-41E1-482C-B17C-425A779EB8F1}" type="sibTrans" cxnId="{3001CFCD-8CF7-4268-90C2-FE203BBF2EE8}">
      <dgm:prSet/>
      <dgm:spPr/>
      <dgm:t>
        <a:bodyPr/>
        <a:lstStyle/>
        <a:p>
          <a:endParaRPr lang="pl-PL"/>
        </a:p>
      </dgm:t>
    </dgm:pt>
    <dgm:pt modelId="{268E1AA3-8FAD-4646-AC8E-98FBFBB82773}">
      <dgm:prSet phldrT="[Tekst]" custT="1"/>
      <dgm:spPr/>
      <dgm:t>
        <a:bodyPr/>
        <a:lstStyle/>
        <a:p>
          <a:r>
            <a:rPr lang="pl-PL" sz="2100" dirty="0" smtClean="0"/>
            <a:t>kształtowanie postawy przełamywania onieśmielenia oraz budowania pozytywnego obrazu samego siebie</a:t>
          </a:r>
          <a:endParaRPr lang="pl-PL" sz="2100" dirty="0"/>
        </a:p>
      </dgm:t>
    </dgm:pt>
    <dgm:pt modelId="{64B742A1-8E9A-47F6-A68F-06F5CB738D4E}" type="parTrans" cxnId="{FDE98D1D-AC8D-43A4-98AB-E750C1E49131}">
      <dgm:prSet/>
      <dgm:spPr/>
      <dgm:t>
        <a:bodyPr/>
        <a:lstStyle/>
        <a:p>
          <a:endParaRPr lang="pl-PL"/>
        </a:p>
      </dgm:t>
    </dgm:pt>
    <dgm:pt modelId="{1396B0C4-5680-46B7-AF71-2917047400F5}" type="sibTrans" cxnId="{FDE98D1D-AC8D-43A4-98AB-E750C1E49131}">
      <dgm:prSet/>
      <dgm:spPr/>
      <dgm:t>
        <a:bodyPr/>
        <a:lstStyle/>
        <a:p>
          <a:endParaRPr lang="pl-PL"/>
        </a:p>
      </dgm:t>
    </dgm:pt>
    <dgm:pt modelId="{861FAE99-A85B-45E9-B5D6-0B05EFB6C9E5}">
      <dgm:prSet phldrT="[Tekst]" custT="1"/>
      <dgm:spPr/>
      <dgm:t>
        <a:bodyPr/>
        <a:lstStyle/>
        <a:p>
          <a:r>
            <a:rPr lang="pl-PL" sz="2100" dirty="0" smtClean="0"/>
            <a:t>wzmacnianie wiary ucznia we własne siły</a:t>
          </a:r>
          <a:endParaRPr lang="pl-PL" sz="2100" dirty="0"/>
        </a:p>
      </dgm:t>
    </dgm:pt>
    <dgm:pt modelId="{2FB2BCFD-3A3E-4F7D-96CB-116575C0447C}" type="sibTrans" cxnId="{06DDA7D3-EEF3-4571-A26A-9640F1F3265E}">
      <dgm:prSet/>
      <dgm:spPr/>
      <dgm:t>
        <a:bodyPr/>
        <a:lstStyle/>
        <a:p>
          <a:endParaRPr lang="pl-PL"/>
        </a:p>
      </dgm:t>
    </dgm:pt>
    <dgm:pt modelId="{D504590E-F944-4782-AE99-467075BFD05E}" type="parTrans" cxnId="{06DDA7D3-EEF3-4571-A26A-9640F1F3265E}">
      <dgm:prSet/>
      <dgm:spPr/>
      <dgm:t>
        <a:bodyPr/>
        <a:lstStyle/>
        <a:p>
          <a:endParaRPr lang="pl-PL"/>
        </a:p>
      </dgm:t>
    </dgm:pt>
    <dgm:pt modelId="{E9423DCC-DC94-4190-92A8-B29CEF5153BB}" type="pres">
      <dgm:prSet presAssocID="{1E8B2834-CAA9-448D-BEAE-D98A427019A2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3B522A92-EF6E-44F3-85DE-4D3023419229}" type="pres">
      <dgm:prSet presAssocID="{ED4B7B00-621C-40EB-A841-3F49CFF218FE}" presName="comp" presStyleCnt="0"/>
      <dgm:spPr/>
    </dgm:pt>
    <dgm:pt modelId="{7B2F379C-C6E0-4A35-8F7A-D227495CA4D5}" type="pres">
      <dgm:prSet presAssocID="{ED4B7B00-621C-40EB-A841-3F49CFF218FE}" presName="box" presStyleLbl="node1" presStyleIdx="0" presStyleCnt="1" custScaleX="95487" custLinFactNeighborX="2500" custLinFactNeighborY="-18882"/>
      <dgm:spPr/>
      <dgm:t>
        <a:bodyPr/>
        <a:lstStyle/>
        <a:p>
          <a:endParaRPr lang="pl-PL"/>
        </a:p>
      </dgm:t>
    </dgm:pt>
    <dgm:pt modelId="{E20F5FB0-D602-40F8-9205-99A98065A970}" type="pres">
      <dgm:prSet presAssocID="{ED4B7B00-621C-40EB-A841-3F49CFF218FE}" presName="img" presStyleLbl="fgImgPlace1" presStyleIdx="0" presStyleCnt="1" custScaleX="104338" custLinFactNeighborX="17881" custLinFactNeighborY="-1137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656141F7-0179-4109-BB89-13CD22E8F44B}" type="pres">
      <dgm:prSet presAssocID="{ED4B7B00-621C-40EB-A841-3F49CFF218FE}" presName="text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A11FD65B-8EAF-4581-ACB9-4B43183504CE}" type="presOf" srcId="{861FAE99-A85B-45E9-B5D6-0B05EFB6C9E5}" destId="{7B2F379C-C6E0-4A35-8F7A-D227495CA4D5}" srcOrd="0" destOrd="2" presId="urn:microsoft.com/office/officeart/2005/8/layout/vList4"/>
    <dgm:cxn modelId="{B51D6CA3-AD02-4126-BB6E-40C7A9BF405B}" type="presOf" srcId="{268E1AA3-8FAD-4646-AC8E-98FBFBB82773}" destId="{656141F7-0179-4109-BB89-13CD22E8F44B}" srcOrd="1" destOrd="1" presId="urn:microsoft.com/office/officeart/2005/8/layout/vList4"/>
    <dgm:cxn modelId="{7690F522-4269-4CE9-87A7-CBE339529304}" type="presOf" srcId="{1E8B2834-CAA9-448D-BEAE-D98A427019A2}" destId="{E9423DCC-DC94-4190-92A8-B29CEF5153BB}" srcOrd="0" destOrd="0" presId="urn:microsoft.com/office/officeart/2005/8/layout/vList4"/>
    <dgm:cxn modelId="{06DDA7D3-EEF3-4571-A26A-9640F1F3265E}" srcId="{ED4B7B00-621C-40EB-A841-3F49CFF218FE}" destId="{861FAE99-A85B-45E9-B5D6-0B05EFB6C9E5}" srcOrd="1" destOrd="0" parTransId="{D504590E-F944-4782-AE99-467075BFD05E}" sibTransId="{2FB2BCFD-3A3E-4F7D-96CB-116575C0447C}"/>
    <dgm:cxn modelId="{1A6AD8D8-8B71-49DF-9978-F52AC67A37C1}" type="presOf" srcId="{ED4B7B00-621C-40EB-A841-3F49CFF218FE}" destId="{656141F7-0179-4109-BB89-13CD22E8F44B}" srcOrd="1" destOrd="0" presId="urn:microsoft.com/office/officeart/2005/8/layout/vList4"/>
    <dgm:cxn modelId="{3001CFCD-8CF7-4268-90C2-FE203BBF2EE8}" srcId="{1E8B2834-CAA9-448D-BEAE-D98A427019A2}" destId="{ED4B7B00-621C-40EB-A841-3F49CFF218FE}" srcOrd="0" destOrd="0" parTransId="{C81011C1-56EF-4BEF-8B36-1FF9C4AC919D}" sibTransId="{C33D3937-41E1-482C-B17C-425A779EB8F1}"/>
    <dgm:cxn modelId="{FDE98D1D-AC8D-43A4-98AB-E750C1E49131}" srcId="{ED4B7B00-621C-40EB-A841-3F49CFF218FE}" destId="{268E1AA3-8FAD-4646-AC8E-98FBFBB82773}" srcOrd="0" destOrd="0" parTransId="{64B742A1-8E9A-47F6-A68F-06F5CB738D4E}" sibTransId="{1396B0C4-5680-46B7-AF71-2917047400F5}"/>
    <dgm:cxn modelId="{50B1D21E-F4E1-4D1A-84AE-3919DBA8B346}" type="presOf" srcId="{ED4B7B00-621C-40EB-A841-3F49CFF218FE}" destId="{7B2F379C-C6E0-4A35-8F7A-D227495CA4D5}" srcOrd="0" destOrd="0" presId="urn:microsoft.com/office/officeart/2005/8/layout/vList4"/>
    <dgm:cxn modelId="{4F5B9D2F-9826-4838-A70F-39876F4A269E}" type="presOf" srcId="{861FAE99-A85B-45E9-B5D6-0B05EFB6C9E5}" destId="{656141F7-0179-4109-BB89-13CD22E8F44B}" srcOrd="1" destOrd="2" presId="urn:microsoft.com/office/officeart/2005/8/layout/vList4"/>
    <dgm:cxn modelId="{33AF04B8-9FF3-40E7-BC80-F93CF912123F}" type="presOf" srcId="{268E1AA3-8FAD-4646-AC8E-98FBFBB82773}" destId="{7B2F379C-C6E0-4A35-8F7A-D227495CA4D5}" srcOrd="0" destOrd="1" presId="urn:microsoft.com/office/officeart/2005/8/layout/vList4"/>
    <dgm:cxn modelId="{773376D9-201A-4A42-B4BF-555253545A8C}" type="presParOf" srcId="{E9423DCC-DC94-4190-92A8-B29CEF5153BB}" destId="{3B522A92-EF6E-44F3-85DE-4D3023419229}" srcOrd="0" destOrd="0" presId="urn:microsoft.com/office/officeart/2005/8/layout/vList4"/>
    <dgm:cxn modelId="{662AD0A8-32D2-4EA1-A1EC-D7757E4CF4A4}" type="presParOf" srcId="{3B522A92-EF6E-44F3-85DE-4D3023419229}" destId="{7B2F379C-C6E0-4A35-8F7A-D227495CA4D5}" srcOrd="0" destOrd="0" presId="urn:microsoft.com/office/officeart/2005/8/layout/vList4"/>
    <dgm:cxn modelId="{04DDD62B-2FF4-47B9-A890-6FA36861D6A4}" type="presParOf" srcId="{3B522A92-EF6E-44F3-85DE-4D3023419229}" destId="{E20F5FB0-D602-40F8-9205-99A98065A970}" srcOrd="1" destOrd="0" presId="urn:microsoft.com/office/officeart/2005/8/layout/vList4"/>
    <dgm:cxn modelId="{7066E6F4-2994-4EC8-B919-5D202F0CF558}" type="presParOf" srcId="{3B522A92-EF6E-44F3-85DE-4D3023419229}" destId="{656141F7-0179-4109-BB89-13CD22E8F44B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A398411-B73B-4355-BAB5-55BB4BC01612}">
      <dsp:nvSpPr>
        <dsp:cNvPr id="0" name=""/>
        <dsp:cNvSpPr/>
      </dsp:nvSpPr>
      <dsp:spPr>
        <a:xfrm rot="16200000">
          <a:off x="2777704" y="370410"/>
          <a:ext cx="2214578" cy="1473757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0" rIns="8890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400" b="1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b="1" kern="1200" dirty="0" smtClean="0"/>
            <a:t>Niwelowały braki edukacyjne</a:t>
          </a:r>
          <a:endParaRPr lang="pl-PL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l-PL" sz="16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l-PL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l-PL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l-PL" sz="1400" kern="1200" dirty="0"/>
        </a:p>
      </dsp:txBody>
      <dsp:txXfrm rot="16200000">
        <a:off x="2777704" y="370410"/>
        <a:ext cx="2214578" cy="1473757"/>
      </dsp:txXfrm>
    </dsp:sp>
    <dsp:sp modelId="{1CD127C9-4A12-4A7D-907F-7182C2DB4FBF}">
      <dsp:nvSpPr>
        <dsp:cNvPr id="0" name=""/>
        <dsp:cNvSpPr/>
      </dsp:nvSpPr>
      <dsp:spPr>
        <a:xfrm rot="16200000">
          <a:off x="1203648" y="370410"/>
          <a:ext cx="2214578" cy="1473757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0" rIns="101600" bIns="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600" b="1" kern="1200" dirty="0" smtClean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b="1" kern="1200" dirty="0" smtClean="0"/>
            <a:t>Wzrost aktywności                w procesie kształcenia</a:t>
          </a:r>
          <a:endParaRPr lang="pl-PL" sz="1600" b="1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l-PL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l-PL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l-PL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l-PL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l-PL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l-PL" sz="1100" kern="1200" dirty="0"/>
        </a:p>
      </dsp:txBody>
      <dsp:txXfrm rot="16200000">
        <a:off x="1203648" y="370410"/>
        <a:ext cx="2214578" cy="1473757"/>
      </dsp:txXfrm>
    </dsp:sp>
    <dsp:sp modelId="{4BEF8D31-B74E-454D-983D-3FE1781815EC}">
      <dsp:nvSpPr>
        <dsp:cNvPr id="0" name=""/>
        <dsp:cNvSpPr/>
      </dsp:nvSpPr>
      <dsp:spPr>
        <a:xfrm rot="16200000">
          <a:off x="-370409" y="370410"/>
          <a:ext cx="2214578" cy="1473757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0" rIns="1016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b="1" kern="1200" dirty="0" smtClean="0"/>
            <a:t>Porządkowały              i utrwalały wiedzę  uczniów</a:t>
          </a:r>
          <a:endParaRPr lang="pl-PL" sz="1600" b="1" kern="1200" dirty="0"/>
        </a:p>
      </dsp:txBody>
      <dsp:txXfrm rot="16200000">
        <a:off x="-370409" y="370410"/>
        <a:ext cx="2214578" cy="147375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BEFAF06-7128-435A-B8A2-30839B43921F}">
      <dsp:nvSpPr>
        <dsp:cNvPr id="0" name=""/>
        <dsp:cNvSpPr/>
      </dsp:nvSpPr>
      <dsp:spPr>
        <a:xfrm>
          <a:off x="0" y="0"/>
          <a:ext cx="7429552" cy="20717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500" kern="1200" dirty="0" smtClean="0"/>
            <a:t>     </a:t>
          </a:r>
          <a:r>
            <a:rPr lang="pl-PL" sz="2500" b="1" kern="1200" dirty="0" smtClean="0"/>
            <a:t>Zajęcia wyrównawcze z języka polskiego</a:t>
          </a:r>
          <a:endParaRPr lang="pl-PL" sz="2500" b="1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100" kern="1200" dirty="0" smtClean="0"/>
            <a:t>poprawa techniki czytania ze zrozumieniem</a:t>
          </a:r>
          <a:endParaRPr lang="pl-PL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100" kern="1200" dirty="0" smtClean="0"/>
            <a:t>poprawa umiejętności wypowiedzi ustnej                    i pisemnej</a:t>
          </a:r>
          <a:endParaRPr lang="pl-PL" sz="2100" kern="1200" dirty="0"/>
        </a:p>
      </dsp:txBody>
      <dsp:txXfrm>
        <a:off x="1595969" y="0"/>
        <a:ext cx="5833582" cy="2071731"/>
      </dsp:txXfrm>
    </dsp:sp>
    <dsp:sp modelId="{67E15801-7869-4ECC-BCD0-D67CCAF0F57E}">
      <dsp:nvSpPr>
        <dsp:cNvPr id="0" name=""/>
        <dsp:cNvSpPr/>
      </dsp:nvSpPr>
      <dsp:spPr>
        <a:xfrm>
          <a:off x="47249" y="254591"/>
          <a:ext cx="1611529" cy="156254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6D3919-5455-4685-B094-0D2C4C91519C}">
      <dsp:nvSpPr>
        <dsp:cNvPr id="0" name=""/>
        <dsp:cNvSpPr/>
      </dsp:nvSpPr>
      <dsp:spPr>
        <a:xfrm>
          <a:off x="0" y="2181790"/>
          <a:ext cx="7429552" cy="19611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100" b="1" kern="1200" dirty="0" smtClean="0"/>
            <a:t>     </a:t>
          </a:r>
          <a:r>
            <a:rPr lang="pl-PL" sz="2500" b="1" kern="1200" dirty="0" smtClean="0"/>
            <a:t>Zajęcia wyrównawcze z matematyki</a:t>
          </a:r>
          <a:endParaRPr lang="pl-PL" sz="2500" b="1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100" kern="1200" dirty="0" smtClean="0"/>
            <a:t>poprawa umiejętności rozwiązywania zadań                        z treścią</a:t>
          </a:r>
          <a:endParaRPr lang="pl-PL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100" kern="1200" dirty="0" smtClean="0"/>
            <a:t>wyciąganie prawidłowych wniosków z analizy</a:t>
          </a:r>
          <a:endParaRPr lang="pl-PL" sz="2100" kern="1200" dirty="0"/>
        </a:p>
      </dsp:txBody>
      <dsp:txXfrm>
        <a:off x="1595969" y="2181790"/>
        <a:ext cx="5833582" cy="1961188"/>
      </dsp:txXfrm>
    </dsp:sp>
    <dsp:sp modelId="{58E8995A-8B5E-43C4-B2DB-E1DB30792F39}">
      <dsp:nvSpPr>
        <dsp:cNvPr id="0" name=""/>
        <dsp:cNvSpPr/>
      </dsp:nvSpPr>
      <dsp:spPr>
        <a:xfrm>
          <a:off x="110059" y="2466133"/>
          <a:ext cx="1485910" cy="139250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59B0E49-A5BF-4B20-8BA4-A6279F0F2FD6}">
      <dsp:nvSpPr>
        <dsp:cNvPr id="0" name=""/>
        <dsp:cNvSpPr/>
      </dsp:nvSpPr>
      <dsp:spPr>
        <a:xfrm>
          <a:off x="0" y="0"/>
          <a:ext cx="8043890" cy="18365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500" b="1" kern="1200" dirty="0" smtClean="0"/>
            <a:t>   Zajęcia wyrównawcze z przyrody</a:t>
          </a:r>
          <a:endParaRPr lang="pl-PL" sz="2500" b="1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100" kern="1200" dirty="0" smtClean="0"/>
            <a:t>rozbudzenie zainteresowań przyrodniczych</a:t>
          </a:r>
          <a:endParaRPr lang="pl-PL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100" kern="1200" dirty="0" smtClean="0"/>
            <a:t>wykształcenie postaw proekologicznych</a:t>
          </a:r>
          <a:endParaRPr lang="pl-PL" sz="2100" kern="1200" dirty="0"/>
        </a:p>
      </dsp:txBody>
      <dsp:txXfrm>
        <a:off x="1792430" y="0"/>
        <a:ext cx="6251459" cy="1836528"/>
      </dsp:txXfrm>
    </dsp:sp>
    <dsp:sp modelId="{CBA6EC7A-A72E-4962-805A-319638EE803E}">
      <dsp:nvSpPr>
        <dsp:cNvPr id="0" name=""/>
        <dsp:cNvSpPr/>
      </dsp:nvSpPr>
      <dsp:spPr>
        <a:xfrm>
          <a:off x="183652" y="183652"/>
          <a:ext cx="1608778" cy="146922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8335C5-7F46-471C-970A-1079F79589E4}">
      <dsp:nvSpPr>
        <dsp:cNvPr id="0" name=""/>
        <dsp:cNvSpPr/>
      </dsp:nvSpPr>
      <dsp:spPr>
        <a:xfrm>
          <a:off x="0" y="2020181"/>
          <a:ext cx="8043890" cy="18365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500" b="1" kern="1200" dirty="0" smtClean="0"/>
            <a:t>    Zajęcia wyrównawcze z języka angielskiego</a:t>
          </a:r>
          <a:endParaRPr lang="pl-PL" sz="2500" b="1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100" kern="1200" dirty="0" smtClean="0"/>
            <a:t>zmotywowanie uczniów do osiągania lepszych wyników</a:t>
          </a:r>
          <a:endParaRPr lang="pl-PL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100" kern="1200" dirty="0" smtClean="0"/>
            <a:t>efektywniejsze posługiwanie się językiem angielskim</a:t>
          </a:r>
          <a:endParaRPr lang="pl-PL" sz="2100" kern="1200" dirty="0"/>
        </a:p>
      </dsp:txBody>
      <dsp:txXfrm>
        <a:off x="1792430" y="2020181"/>
        <a:ext cx="6251459" cy="1836528"/>
      </dsp:txXfrm>
    </dsp:sp>
    <dsp:sp modelId="{1EA71E9F-958B-4596-8A20-4D9069467AAB}">
      <dsp:nvSpPr>
        <dsp:cNvPr id="0" name=""/>
        <dsp:cNvSpPr/>
      </dsp:nvSpPr>
      <dsp:spPr>
        <a:xfrm>
          <a:off x="204132" y="2191507"/>
          <a:ext cx="1608778" cy="146922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7EA50B4-2E2B-4051-8132-A372C9E5305A}">
      <dsp:nvSpPr>
        <dsp:cNvPr id="0" name=""/>
        <dsp:cNvSpPr/>
      </dsp:nvSpPr>
      <dsp:spPr>
        <a:xfrm>
          <a:off x="0" y="0"/>
          <a:ext cx="8258204" cy="18554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500" b="1" kern="1200" dirty="0" smtClean="0"/>
            <a:t>   Zajęcia wyrównawcze z historii</a:t>
          </a:r>
          <a:endParaRPr lang="pl-PL" sz="2500" b="1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100" kern="1200" dirty="0" smtClean="0"/>
            <a:t>rozbudzenie zainteresowań historycznych</a:t>
          </a:r>
          <a:endParaRPr lang="pl-PL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100" kern="1200" dirty="0" smtClean="0"/>
            <a:t>rozwijanie zainteresowań historycznych                                  z uwzględnieniem historii najbliższego otoczenia  </a:t>
          </a:r>
          <a:endParaRPr lang="pl-PL" sz="2100" kern="1200" dirty="0"/>
        </a:p>
      </dsp:txBody>
      <dsp:txXfrm>
        <a:off x="1920246" y="0"/>
        <a:ext cx="6337957" cy="1855446"/>
      </dsp:txXfrm>
    </dsp:sp>
    <dsp:sp modelId="{2E0ACD5F-C246-40AD-BBD8-D92AC47FF868}">
      <dsp:nvSpPr>
        <dsp:cNvPr id="0" name=""/>
        <dsp:cNvSpPr/>
      </dsp:nvSpPr>
      <dsp:spPr>
        <a:xfrm>
          <a:off x="214316" y="212372"/>
          <a:ext cx="1760219" cy="143070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C53362B-D09C-4779-AEFA-D2500C33DF1F}">
      <dsp:nvSpPr>
        <dsp:cNvPr id="0" name=""/>
        <dsp:cNvSpPr/>
      </dsp:nvSpPr>
      <dsp:spPr>
        <a:xfrm rot="16200000">
          <a:off x="-394792" y="394792"/>
          <a:ext cx="2286016" cy="1496430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0" rIns="10256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b="1" kern="1200" dirty="0" smtClean="0"/>
            <a:t>Poprawa sprawności fizycznej                 i intelektualnej</a:t>
          </a:r>
          <a:endParaRPr lang="pl-PL" sz="1600" b="1" kern="1200" dirty="0"/>
        </a:p>
      </dsp:txBody>
      <dsp:txXfrm rot="16200000">
        <a:off x="-394792" y="394792"/>
        <a:ext cx="2286016" cy="1496430"/>
      </dsp:txXfrm>
    </dsp:sp>
    <dsp:sp modelId="{6A5DF30E-2C57-45C0-BB09-BC1F2734EA42}">
      <dsp:nvSpPr>
        <dsp:cNvPr id="0" name=""/>
        <dsp:cNvSpPr/>
      </dsp:nvSpPr>
      <dsp:spPr>
        <a:xfrm rot="16200000">
          <a:off x="1214445" y="394792"/>
          <a:ext cx="2286016" cy="1496430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0" rIns="10256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b="1" kern="1200" dirty="0" smtClean="0"/>
            <a:t>Przygotowanie uczniów  do konkursów                         i rozgrywek sportowych</a:t>
          </a:r>
          <a:endParaRPr lang="pl-PL" sz="1600" b="1" kern="1200" dirty="0"/>
        </a:p>
      </dsp:txBody>
      <dsp:txXfrm rot="16200000">
        <a:off x="1214445" y="394792"/>
        <a:ext cx="2286016" cy="1496430"/>
      </dsp:txXfrm>
    </dsp:sp>
    <dsp:sp modelId="{0F39A104-50A1-4E9E-B185-0EED0D3DC4A2}">
      <dsp:nvSpPr>
        <dsp:cNvPr id="0" name=""/>
        <dsp:cNvSpPr/>
      </dsp:nvSpPr>
      <dsp:spPr>
        <a:xfrm rot="16200000">
          <a:off x="2823109" y="394792"/>
          <a:ext cx="2286016" cy="1496430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0" rIns="10256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b="1" kern="1200" dirty="0" smtClean="0"/>
            <a:t>Rozwój zainteresowań   i uzdolnień</a:t>
          </a:r>
          <a:endParaRPr lang="pl-PL" sz="1600" b="1" kern="1200" dirty="0"/>
        </a:p>
      </dsp:txBody>
      <dsp:txXfrm rot="16200000">
        <a:off x="2823109" y="394792"/>
        <a:ext cx="2286016" cy="1496430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4E2D7BB-68D6-452C-9C59-9DB588D16EB6}">
      <dsp:nvSpPr>
        <dsp:cNvPr id="0" name=""/>
        <dsp:cNvSpPr/>
      </dsp:nvSpPr>
      <dsp:spPr>
        <a:xfrm>
          <a:off x="0" y="0"/>
          <a:ext cx="8229600" cy="19480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500" b="1" kern="1200" dirty="0" smtClean="0"/>
            <a:t>    Koło polonistyczne</a:t>
          </a:r>
          <a:endParaRPr lang="pl-PL" sz="2500" b="1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100" kern="1200" dirty="0" smtClean="0"/>
            <a:t>poszerzenie wiedzy i umiejętności w zakresie  sprawności językowej</a:t>
          </a:r>
          <a:endParaRPr lang="pl-PL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100" kern="1200" dirty="0" smtClean="0"/>
            <a:t>przygotowanie do samodzielnego poszukiwania                          i świadomego korzystania z dodatkowych źródeł wiedzy</a:t>
          </a:r>
          <a:endParaRPr lang="pl-PL" sz="2100" kern="1200" dirty="0"/>
        </a:p>
      </dsp:txBody>
      <dsp:txXfrm>
        <a:off x="1782463" y="0"/>
        <a:ext cx="6447136" cy="1948070"/>
      </dsp:txXfrm>
    </dsp:sp>
    <dsp:sp modelId="{1662B60B-A750-4DB8-AB1D-AA16D627BA31}">
      <dsp:nvSpPr>
        <dsp:cNvPr id="0" name=""/>
        <dsp:cNvSpPr/>
      </dsp:nvSpPr>
      <dsp:spPr>
        <a:xfrm>
          <a:off x="136543" y="190710"/>
          <a:ext cx="1645920" cy="156664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C63776-4A9E-4FC1-98C1-F332781215A6}">
      <dsp:nvSpPr>
        <dsp:cNvPr id="0" name=""/>
        <dsp:cNvSpPr/>
      </dsp:nvSpPr>
      <dsp:spPr>
        <a:xfrm>
          <a:off x="0" y="2084614"/>
          <a:ext cx="8229600" cy="20992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500" b="1" kern="1200" dirty="0" smtClean="0"/>
            <a:t>     Koło języka angielskiego</a:t>
          </a:r>
          <a:endParaRPr lang="pl-PL" sz="2500" b="1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100" kern="1200" dirty="0" smtClean="0"/>
            <a:t>wzrost motywacji do nauki języka  angielskiego</a:t>
          </a:r>
          <a:endParaRPr lang="pl-PL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100" kern="1200" dirty="0" smtClean="0"/>
            <a:t>sprawne opanowanie umiejętności posługiwania się Internetem jako narzędzia do nauki języka</a:t>
          </a:r>
          <a:endParaRPr lang="pl-PL" sz="2100" kern="1200" dirty="0"/>
        </a:p>
      </dsp:txBody>
      <dsp:txXfrm>
        <a:off x="1782463" y="2084614"/>
        <a:ext cx="6447136" cy="2099292"/>
      </dsp:txXfrm>
    </dsp:sp>
    <dsp:sp modelId="{0E7824E3-397B-4F3F-8FD4-DBD5B006607E}">
      <dsp:nvSpPr>
        <dsp:cNvPr id="0" name=""/>
        <dsp:cNvSpPr/>
      </dsp:nvSpPr>
      <dsp:spPr>
        <a:xfrm>
          <a:off x="114274" y="2614618"/>
          <a:ext cx="1645920" cy="109235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10F03B2-361F-45C8-AF91-B942CC50A96B}">
      <dsp:nvSpPr>
        <dsp:cNvPr id="0" name=""/>
        <dsp:cNvSpPr/>
      </dsp:nvSpPr>
      <dsp:spPr>
        <a:xfrm>
          <a:off x="0" y="0"/>
          <a:ext cx="8229600" cy="19301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500" b="1" kern="1200" dirty="0" smtClean="0"/>
            <a:t>   Koło matematyczne</a:t>
          </a:r>
          <a:endParaRPr lang="pl-PL" sz="2500" b="1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100" kern="1200" dirty="0" smtClean="0"/>
            <a:t>rozwijanie logicznego myślenia, współpracy w grupie                                    i samodzielności</a:t>
          </a:r>
          <a:endParaRPr lang="pl-PL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100" kern="1200" dirty="0" smtClean="0"/>
            <a:t>rozbudzanie uzdolnień matematycznych</a:t>
          </a:r>
          <a:endParaRPr lang="pl-PL" sz="2100" kern="1200" dirty="0"/>
        </a:p>
      </dsp:txBody>
      <dsp:txXfrm>
        <a:off x="2074548" y="0"/>
        <a:ext cx="6155051" cy="1930154"/>
      </dsp:txXfrm>
    </dsp:sp>
    <dsp:sp modelId="{38A07443-6E38-4A54-86BA-41A5F8842E65}">
      <dsp:nvSpPr>
        <dsp:cNvPr id="0" name=""/>
        <dsp:cNvSpPr/>
      </dsp:nvSpPr>
      <dsp:spPr>
        <a:xfrm>
          <a:off x="285745" y="290434"/>
          <a:ext cx="1645920" cy="135264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70610E-F2CD-4907-9577-B4E0ED81720A}">
      <dsp:nvSpPr>
        <dsp:cNvPr id="0" name=""/>
        <dsp:cNvSpPr/>
      </dsp:nvSpPr>
      <dsp:spPr>
        <a:xfrm>
          <a:off x="0" y="1994920"/>
          <a:ext cx="8229600" cy="16738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500" b="1" kern="1200" dirty="0" smtClean="0"/>
            <a:t>  Koło plastyczne</a:t>
          </a:r>
          <a:endParaRPr lang="pl-PL" sz="2500" b="1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100" b="0" kern="1200" dirty="0" smtClean="0"/>
            <a:t>rozwijanie uzdolnień plastycznych</a:t>
          </a:r>
          <a:endParaRPr lang="pl-PL" sz="2100" b="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100" b="0" kern="1200" dirty="0" smtClean="0"/>
            <a:t>umożliwienie poznania wielu technik plastycznych     i posługiwania się nimi</a:t>
          </a:r>
          <a:endParaRPr lang="pl-PL" sz="2100" b="0" kern="1200" dirty="0"/>
        </a:p>
      </dsp:txBody>
      <dsp:txXfrm>
        <a:off x="2074548" y="1994920"/>
        <a:ext cx="6155051" cy="1673835"/>
      </dsp:txXfrm>
    </dsp:sp>
    <dsp:sp modelId="{8453E82D-63CD-4252-A638-5EC360525656}">
      <dsp:nvSpPr>
        <dsp:cNvPr id="0" name=""/>
        <dsp:cNvSpPr/>
      </dsp:nvSpPr>
      <dsp:spPr>
        <a:xfrm>
          <a:off x="160787" y="2050217"/>
          <a:ext cx="1839480" cy="145023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11B4D48-37B3-4729-B7C0-01C865E0C392}">
      <dsp:nvSpPr>
        <dsp:cNvPr id="0" name=""/>
        <dsp:cNvSpPr/>
      </dsp:nvSpPr>
      <dsp:spPr>
        <a:xfrm>
          <a:off x="0" y="0"/>
          <a:ext cx="8229600" cy="198575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500" b="1" kern="1200" dirty="0" smtClean="0"/>
            <a:t>   Koło informatyczne</a:t>
          </a:r>
          <a:endParaRPr lang="pl-PL" sz="2500" b="1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100" kern="1200" dirty="0" smtClean="0"/>
            <a:t>posługiwanie się podstawowymi programami oraz tworzenie pierwszych dokumentów</a:t>
          </a:r>
          <a:endParaRPr lang="pl-PL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100" kern="1200" dirty="0" smtClean="0"/>
            <a:t>wzrost świadomości w zakresie korzyści i zagrożeń              w pracy z Internetem </a:t>
          </a:r>
          <a:endParaRPr lang="pl-PL" sz="2100" kern="1200" dirty="0"/>
        </a:p>
      </dsp:txBody>
      <dsp:txXfrm>
        <a:off x="2108518" y="0"/>
        <a:ext cx="6121081" cy="1985752"/>
      </dsp:txXfrm>
    </dsp:sp>
    <dsp:sp modelId="{E4786B7E-60D1-4FC3-9702-2F18B59964CE}">
      <dsp:nvSpPr>
        <dsp:cNvPr id="0" name=""/>
        <dsp:cNvSpPr/>
      </dsp:nvSpPr>
      <dsp:spPr>
        <a:xfrm>
          <a:off x="142870" y="214322"/>
          <a:ext cx="1925973" cy="158367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D9ABED-6265-444A-B944-179B14544D74}">
      <dsp:nvSpPr>
        <dsp:cNvPr id="0" name=""/>
        <dsp:cNvSpPr/>
      </dsp:nvSpPr>
      <dsp:spPr>
        <a:xfrm>
          <a:off x="0" y="2000277"/>
          <a:ext cx="8229600" cy="19111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500" b="1" kern="1200" dirty="0" smtClean="0"/>
            <a:t>    Koło europejskie</a:t>
          </a:r>
          <a:endParaRPr lang="pl-PL" sz="2500" b="1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100" kern="1200" dirty="0" smtClean="0"/>
            <a:t>rozbudzanie zainteresowań społeczno                                   – geograficznych w poznawaniu świata</a:t>
          </a:r>
          <a:endParaRPr lang="pl-PL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100" kern="1200" dirty="0" smtClean="0"/>
            <a:t>poznanie historii Unii Europejskiej</a:t>
          </a:r>
          <a:endParaRPr lang="pl-PL" sz="2100" kern="1200" dirty="0"/>
        </a:p>
      </dsp:txBody>
      <dsp:txXfrm>
        <a:off x="2108518" y="2000277"/>
        <a:ext cx="6121081" cy="1911134"/>
      </dsp:txXfrm>
    </dsp:sp>
    <dsp:sp modelId="{5CB7C5EC-C51C-4095-89F5-22DB0BA40CB4}">
      <dsp:nvSpPr>
        <dsp:cNvPr id="0" name=""/>
        <dsp:cNvSpPr/>
      </dsp:nvSpPr>
      <dsp:spPr>
        <a:xfrm>
          <a:off x="71437" y="2214576"/>
          <a:ext cx="1931668" cy="157820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2BA0130-0E4B-4BFF-AD47-BFFEF3840E78}">
      <dsp:nvSpPr>
        <dsp:cNvPr id="0" name=""/>
        <dsp:cNvSpPr/>
      </dsp:nvSpPr>
      <dsp:spPr>
        <a:xfrm>
          <a:off x="0" y="0"/>
          <a:ext cx="8229600" cy="18054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500" b="1" kern="1200" dirty="0" smtClean="0"/>
            <a:t>   Taniec regionalny</a:t>
          </a:r>
          <a:endParaRPr lang="pl-PL" sz="2500" b="1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100" kern="1200" dirty="0" smtClean="0"/>
            <a:t>nauka podstawowych kroków tanecznych ludowych tańców</a:t>
          </a:r>
          <a:endParaRPr lang="pl-PL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100" kern="1200" dirty="0" smtClean="0"/>
            <a:t>kształcenie umiejętności współdziałania w grupie</a:t>
          </a:r>
          <a:endParaRPr lang="pl-PL" sz="2100" kern="1200" dirty="0"/>
        </a:p>
      </dsp:txBody>
      <dsp:txXfrm>
        <a:off x="2108518" y="0"/>
        <a:ext cx="6121081" cy="1805477"/>
      </dsp:txXfrm>
    </dsp:sp>
    <dsp:sp modelId="{AF582267-521B-4C3F-BC3F-D6274998B6D7}">
      <dsp:nvSpPr>
        <dsp:cNvPr id="0" name=""/>
        <dsp:cNvSpPr/>
      </dsp:nvSpPr>
      <dsp:spPr>
        <a:xfrm>
          <a:off x="188569" y="142873"/>
          <a:ext cx="1783090" cy="144408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470243-2FA3-4EFC-A76C-3DB3ABC2DD00}">
      <dsp:nvSpPr>
        <dsp:cNvPr id="0" name=""/>
        <dsp:cNvSpPr/>
      </dsp:nvSpPr>
      <dsp:spPr>
        <a:xfrm>
          <a:off x="0" y="1892214"/>
          <a:ext cx="8229600" cy="176472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500" b="1" kern="1200" dirty="0" smtClean="0"/>
            <a:t>   Zajęcia sportowe chłopców</a:t>
          </a:r>
          <a:endParaRPr lang="pl-PL" sz="2500" b="1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100" b="0" kern="1200" dirty="0" smtClean="0"/>
            <a:t>ogólna poprawa sprawności fizycznej</a:t>
          </a:r>
          <a:endParaRPr lang="pl-PL" sz="2100" b="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100" b="0" kern="1200" dirty="0" smtClean="0"/>
            <a:t>kształcenie umiejętności współdziałania w grupie</a:t>
          </a:r>
          <a:endParaRPr lang="pl-PL" sz="2100" b="0" kern="1200" dirty="0"/>
        </a:p>
      </dsp:txBody>
      <dsp:txXfrm>
        <a:off x="2108518" y="1892214"/>
        <a:ext cx="6121081" cy="1764722"/>
      </dsp:txXfrm>
    </dsp:sp>
    <dsp:sp modelId="{DD05D91E-87BC-4916-BB60-F3545C713494}">
      <dsp:nvSpPr>
        <dsp:cNvPr id="0" name=""/>
        <dsp:cNvSpPr/>
      </dsp:nvSpPr>
      <dsp:spPr>
        <a:xfrm>
          <a:off x="185705" y="2000249"/>
          <a:ext cx="1788785" cy="1459555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E4949CF-409D-4ACE-8ECF-36207838071E}">
      <dsp:nvSpPr>
        <dsp:cNvPr id="0" name=""/>
        <dsp:cNvSpPr/>
      </dsp:nvSpPr>
      <dsp:spPr>
        <a:xfrm>
          <a:off x="0" y="0"/>
          <a:ext cx="7929618" cy="19600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500" b="1" kern="1200" dirty="0" smtClean="0"/>
            <a:t>    Koło filmowe</a:t>
          </a:r>
          <a:endParaRPr lang="pl-PL" sz="2500" b="1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100" kern="1200" dirty="0" smtClean="0"/>
            <a:t>rozwój zainteresowań fotografią                                             i filmem</a:t>
          </a:r>
          <a:endParaRPr lang="pl-PL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100" kern="1200" dirty="0" smtClean="0"/>
            <a:t>poznanie historii filmu</a:t>
          </a:r>
          <a:endParaRPr lang="pl-PL" sz="2100" kern="1200" dirty="0"/>
        </a:p>
      </dsp:txBody>
      <dsp:txXfrm>
        <a:off x="1736794" y="0"/>
        <a:ext cx="6192823" cy="1960030"/>
      </dsp:txXfrm>
    </dsp:sp>
    <dsp:sp modelId="{2DA4075F-AEE6-40AA-89E4-80C6FC6F2580}">
      <dsp:nvSpPr>
        <dsp:cNvPr id="0" name=""/>
        <dsp:cNvSpPr/>
      </dsp:nvSpPr>
      <dsp:spPr>
        <a:xfrm>
          <a:off x="59086" y="246050"/>
          <a:ext cx="1769494" cy="146793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DF64F11-239A-409B-B0C8-6CA2160E05CC}">
      <dsp:nvSpPr>
        <dsp:cNvPr id="0" name=""/>
        <dsp:cNvSpPr/>
      </dsp:nvSpPr>
      <dsp:spPr>
        <a:xfrm rot="16200000">
          <a:off x="-79478" y="80158"/>
          <a:ext cx="1928818" cy="1768500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0" rIns="101451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kern="1200" dirty="0" smtClean="0"/>
            <a:t>Zminimalizowanie konfliktów             w grupie</a:t>
          </a:r>
          <a:endParaRPr lang="pl-PL" sz="1600" kern="1200" dirty="0"/>
        </a:p>
      </dsp:txBody>
      <dsp:txXfrm rot="16200000">
        <a:off x="-79478" y="80158"/>
        <a:ext cx="1928818" cy="1768500"/>
      </dsp:txXfrm>
    </dsp:sp>
    <dsp:sp modelId="{201B41F5-0209-4C6B-8028-4B281CB9D519}">
      <dsp:nvSpPr>
        <dsp:cNvPr id="0" name=""/>
        <dsp:cNvSpPr/>
      </dsp:nvSpPr>
      <dsp:spPr>
        <a:xfrm rot="16200000">
          <a:off x="1821659" y="80158"/>
          <a:ext cx="1928818" cy="1768500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0" rIns="101451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kern="1200" dirty="0" smtClean="0"/>
            <a:t>Pozytywna zmiana postawy uczniów do uczenia się</a:t>
          </a:r>
          <a:endParaRPr lang="pl-PL" sz="1600" kern="1200" dirty="0"/>
        </a:p>
      </dsp:txBody>
      <dsp:txXfrm rot="16200000">
        <a:off x="1821659" y="80158"/>
        <a:ext cx="1928818" cy="1768500"/>
      </dsp:txXfrm>
    </dsp:sp>
    <dsp:sp modelId="{F7299A70-D42A-49E6-B3E7-129FB9DD8D7B}">
      <dsp:nvSpPr>
        <dsp:cNvPr id="0" name=""/>
        <dsp:cNvSpPr/>
      </dsp:nvSpPr>
      <dsp:spPr>
        <a:xfrm rot="16200000">
          <a:off x="3722797" y="80158"/>
          <a:ext cx="1928818" cy="1768500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0" rIns="101451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kern="1200" dirty="0" smtClean="0"/>
            <a:t>Rozwój ciekawości  poznawczej                       i aktywności twórczej</a:t>
          </a:r>
          <a:endParaRPr lang="pl-PL" sz="1600" kern="1200" dirty="0"/>
        </a:p>
      </dsp:txBody>
      <dsp:txXfrm rot="16200000">
        <a:off x="3722797" y="80158"/>
        <a:ext cx="1928818" cy="1768500"/>
      </dsp:txXfrm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1010985-9175-47A5-918B-F073E64730D6}">
      <dsp:nvSpPr>
        <dsp:cNvPr id="0" name=""/>
        <dsp:cNvSpPr/>
      </dsp:nvSpPr>
      <dsp:spPr>
        <a:xfrm>
          <a:off x="0" y="0"/>
          <a:ext cx="7786742" cy="22360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500" b="1" kern="1200" dirty="0" smtClean="0"/>
            <a:t>   Trudności w nauce</a:t>
          </a:r>
          <a:endParaRPr lang="pl-PL" sz="2500" b="1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100" kern="1200" dirty="0" smtClean="0"/>
            <a:t>zintegrowanie grupy</a:t>
          </a:r>
          <a:endParaRPr lang="pl-PL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100" kern="1200" dirty="0" smtClean="0"/>
            <a:t>kształtowanie postaw  związanych                                          z pokonywaniem trudności</a:t>
          </a:r>
          <a:endParaRPr lang="pl-PL" sz="2100" kern="1200" dirty="0"/>
        </a:p>
      </dsp:txBody>
      <dsp:txXfrm>
        <a:off x="1746472" y="0"/>
        <a:ext cx="6040269" cy="2236032"/>
      </dsp:txXfrm>
    </dsp:sp>
    <dsp:sp modelId="{B183893F-C67E-4DCA-8B37-39E87B16D56D}">
      <dsp:nvSpPr>
        <dsp:cNvPr id="0" name=""/>
        <dsp:cNvSpPr/>
      </dsp:nvSpPr>
      <dsp:spPr>
        <a:xfrm>
          <a:off x="149645" y="361520"/>
          <a:ext cx="1636305" cy="151299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0CF48D-BC36-44D9-99C0-E96952FEF188}">
      <dsp:nvSpPr>
        <dsp:cNvPr id="0" name=""/>
        <dsp:cNvSpPr/>
      </dsp:nvSpPr>
      <dsp:spPr>
        <a:xfrm>
          <a:off x="0" y="2357450"/>
          <a:ext cx="7786742" cy="18912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500" b="1" kern="1200" dirty="0" smtClean="0"/>
            <a:t>   Terapia pedagogiczna</a:t>
          </a:r>
          <a:endParaRPr lang="pl-PL" sz="2500" b="1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100" kern="1200" dirty="0" smtClean="0"/>
            <a:t>kształcenie pozytywnej postawy uczniów do nauki</a:t>
          </a:r>
          <a:endParaRPr lang="pl-PL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100" kern="1200" dirty="0" smtClean="0"/>
            <a:t>wspomaganie rozwoju </a:t>
          </a:r>
          <a:endParaRPr lang="pl-PL" sz="2100" kern="1200" dirty="0"/>
        </a:p>
      </dsp:txBody>
      <dsp:txXfrm>
        <a:off x="1746472" y="2357450"/>
        <a:ext cx="6040269" cy="1891240"/>
      </dsp:txXfrm>
    </dsp:sp>
    <dsp:sp modelId="{AC1ED61B-28BB-43A4-80C4-4087CAC0C484}">
      <dsp:nvSpPr>
        <dsp:cNvPr id="0" name=""/>
        <dsp:cNvSpPr/>
      </dsp:nvSpPr>
      <dsp:spPr>
        <a:xfrm>
          <a:off x="200009" y="2500329"/>
          <a:ext cx="1585941" cy="159800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B2F379C-C6E0-4A35-8F7A-D227495CA4D5}">
      <dsp:nvSpPr>
        <dsp:cNvPr id="0" name=""/>
        <dsp:cNvSpPr/>
      </dsp:nvSpPr>
      <dsp:spPr>
        <a:xfrm>
          <a:off x="371401" y="0"/>
          <a:ext cx="7858198" cy="20431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500" b="1" kern="1200" dirty="0" smtClean="0"/>
            <a:t>    Umiejętność uczenia się</a:t>
          </a:r>
          <a:endParaRPr lang="pl-PL" sz="2500" b="1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100" kern="1200" dirty="0" smtClean="0"/>
            <a:t>kształtowanie postawy przełamywania onieśmielenia oraz budowania pozytywnego obrazu samego siebie</a:t>
          </a:r>
          <a:endParaRPr lang="pl-PL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100" kern="1200" dirty="0" smtClean="0"/>
            <a:t>wzmacnianie wiary ucznia we własne siły</a:t>
          </a:r>
          <a:endParaRPr lang="pl-PL" sz="2100" kern="1200" dirty="0"/>
        </a:p>
      </dsp:txBody>
      <dsp:txXfrm>
        <a:off x="2138132" y="0"/>
        <a:ext cx="6091467" cy="2043113"/>
      </dsp:txXfrm>
    </dsp:sp>
    <dsp:sp modelId="{E20F5FB0-D602-40F8-9205-99A98065A970}">
      <dsp:nvSpPr>
        <dsp:cNvPr id="0" name=""/>
        <dsp:cNvSpPr/>
      </dsp:nvSpPr>
      <dsp:spPr>
        <a:xfrm>
          <a:off x="471463" y="185727"/>
          <a:ext cx="1717320" cy="163449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56FF2-0D38-470B-BF3E-265728D5D47F}" type="datetimeFigureOut">
              <a:rPr lang="pl-PL" smtClean="0"/>
              <a:pPr/>
              <a:t>2011-06-12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58668-99E9-4E5B-BFE2-676EAF5A2C3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diamond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56FF2-0D38-470B-BF3E-265728D5D47F}" type="datetimeFigureOut">
              <a:rPr lang="pl-PL" smtClean="0"/>
              <a:pPr/>
              <a:t>2011-06-12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58668-99E9-4E5B-BFE2-676EAF5A2C3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diamond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56FF2-0D38-470B-BF3E-265728D5D47F}" type="datetimeFigureOut">
              <a:rPr lang="pl-PL" smtClean="0"/>
              <a:pPr/>
              <a:t>2011-06-12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58668-99E9-4E5B-BFE2-676EAF5A2C3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diamond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56FF2-0D38-470B-BF3E-265728D5D47F}" type="datetimeFigureOut">
              <a:rPr lang="pl-PL" smtClean="0"/>
              <a:pPr/>
              <a:t>2011-06-12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58668-99E9-4E5B-BFE2-676EAF5A2C3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diamond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56FF2-0D38-470B-BF3E-265728D5D47F}" type="datetimeFigureOut">
              <a:rPr lang="pl-PL" smtClean="0"/>
              <a:pPr/>
              <a:t>2011-06-12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58668-99E9-4E5B-BFE2-676EAF5A2C3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diamond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56FF2-0D38-470B-BF3E-265728D5D47F}" type="datetimeFigureOut">
              <a:rPr lang="pl-PL" smtClean="0"/>
              <a:pPr/>
              <a:t>2011-06-12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58668-99E9-4E5B-BFE2-676EAF5A2C3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diamond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56FF2-0D38-470B-BF3E-265728D5D47F}" type="datetimeFigureOut">
              <a:rPr lang="pl-PL" smtClean="0"/>
              <a:pPr/>
              <a:t>2011-06-12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58668-99E9-4E5B-BFE2-676EAF5A2C3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diamond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56FF2-0D38-470B-BF3E-265728D5D47F}" type="datetimeFigureOut">
              <a:rPr lang="pl-PL" smtClean="0"/>
              <a:pPr/>
              <a:t>2011-06-12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58668-99E9-4E5B-BFE2-676EAF5A2C3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diamond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56FF2-0D38-470B-BF3E-265728D5D47F}" type="datetimeFigureOut">
              <a:rPr lang="pl-PL" smtClean="0"/>
              <a:pPr/>
              <a:t>2011-06-12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58668-99E9-4E5B-BFE2-676EAF5A2C3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diamond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56FF2-0D38-470B-BF3E-265728D5D47F}" type="datetimeFigureOut">
              <a:rPr lang="pl-PL" smtClean="0"/>
              <a:pPr/>
              <a:t>2011-06-12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58668-99E9-4E5B-BFE2-676EAF5A2C3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diamond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56FF2-0D38-470B-BF3E-265728D5D47F}" type="datetimeFigureOut">
              <a:rPr lang="pl-PL" smtClean="0"/>
              <a:pPr/>
              <a:t>2011-06-12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58668-99E9-4E5B-BFE2-676EAF5A2C3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diamond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C56FF2-0D38-470B-BF3E-265728D5D47F}" type="datetimeFigureOut">
              <a:rPr lang="pl-PL" smtClean="0"/>
              <a:pPr/>
              <a:t>2011-06-12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D58668-99E9-4E5B-BFE2-676EAF5A2C3F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diamond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4/4d/POL_Aleksandr%C3%B3w_%C5%81%C3%B3dzki_COA.sv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4/4d/POL_Aleksandr%C3%B3w_%C5%81%C3%B3dzki_COA.sv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hyperlink" Target="http://upload.wikimedia.org/wikipedia/commons/4/4d/POL_Aleksandr%C3%B3w_%C5%81%C3%B3dzki_COA.svg" TargetMode="External"/><Relationship Id="rId7" Type="http://schemas.openxmlformats.org/officeDocument/2006/relationships/diagramLayout" Target="../diagrams/layou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11" Type="http://schemas.openxmlformats.org/officeDocument/2006/relationships/image" Target="../media/image3.png"/><Relationship Id="rId5" Type="http://schemas.openxmlformats.org/officeDocument/2006/relationships/image" Target="../media/image5.wmf"/><Relationship Id="rId10" Type="http://schemas.microsoft.com/office/2007/relationships/diagramDrawing" Target="../diagrams/drawing1.xml"/><Relationship Id="rId4" Type="http://schemas.openxmlformats.org/officeDocument/2006/relationships/image" Target="../media/image2.png"/><Relationship Id="rId9" Type="http://schemas.openxmlformats.org/officeDocument/2006/relationships/diagramColors" Target="../diagrams/colors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hyperlink" Target="http://upload.wikimedia.org/wikipedia/commons/4/4d/POL_Aleksandr%C3%B3w_%C5%81%C3%B3dzki_COA.svg" TargetMode="External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10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microsoft.com/office/2007/relationships/diagramDrawing" Target="../diagrams/drawing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hyperlink" Target="http://upload.wikimedia.org/wikipedia/commons/4/4d/POL_Aleksandr%C3%B3w_%C5%81%C3%B3dzki_COA.svg" TargetMode="External"/><Relationship Id="rId7" Type="http://schemas.openxmlformats.org/officeDocument/2006/relationships/diagramQuickStyle" Target="../diagrams/quickStyle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10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microsoft.com/office/2007/relationships/diagramDrawing" Target="../diagrams/drawing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13" Type="http://schemas.openxmlformats.org/officeDocument/2006/relationships/image" Target="../media/image13.jpeg"/><Relationship Id="rId3" Type="http://schemas.openxmlformats.org/officeDocument/2006/relationships/diagramLayout" Target="../diagrams/layout4.xml"/><Relationship Id="rId7" Type="http://schemas.openxmlformats.org/officeDocument/2006/relationships/image" Target="../media/image3.png"/><Relationship Id="rId12" Type="http://schemas.openxmlformats.org/officeDocument/2006/relationships/image" Target="../media/image12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openxmlformats.org/officeDocument/2006/relationships/image" Target="../media/image11.jpeg"/><Relationship Id="rId5" Type="http://schemas.openxmlformats.org/officeDocument/2006/relationships/diagramColors" Target="../diagrams/colors4.xml"/><Relationship Id="rId10" Type="http://schemas.openxmlformats.org/officeDocument/2006/relationships/image" Target="../media/image2.png"/><Relationship Id="rId4" Type="http://schemas.openxmlformats.org/officeDocument/2006/relationships/diagramQuickStyle" Target="../diagrams/quickStyle4.xml"/><Relationship Id="rId9" Type="http://schemas.openxmlformats.org/officeDocument/2006/relationships/hyperlink" Target="http://upload.wikimedia.org/wikipedia/commons/4/4d/POL_Aleksandr%C3%B3w_%C5%81%C3%B3dzki_COA.svg" TargetMode="External"/><Relationship Id="rId1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hyperlink" Target="http://upload.wikimedia.org/wikipedia/commons/4/4d/POL_Aleksandr%C3%B3w_%C5%81%C3%B3dzki_COA.svg" TargetMode="External"/><Relationship Id="rId7" Type="http://schemas.openxmlformats.org/officeDocument/2006/relationships/diagramQuickStyle" Target="../diagrams/quickStyle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5.xml"/><Relationship Id="rId11" Type="http://schemas.openxmlformats.org/officeDocument/2006/relationships/image" Target="../media/image3.png"/><Relationship Id="rId5" Type="http://schemas.openxmlformats.org/officeDocument/2006/relationships/diagramData" Target="../diagrams/data5.xml"/><Relationship Id="rId10" Type="http://schemas.openxmlformats.org/officeDocument/2006/relationships/image" Target="../media/image15.wmf"/><Relationship Id="rId4" Type="http://schemas.openxmlformats.org/officeDocument/2006/relationships/image" Target="../media/image2.png"/><Relationship Id="rId9" Type="http://schemas.microsoft.com/office/2007/relationships/diagramDrawing" Target="../diagrams/drawing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diagramLayout" Target="../diagrams/layout6.xml"/><Relationship Id="rId7" Type="http://schemas.openxmlformats.org/officeDocument/2006/relationships/image" Target="../media/image3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10" Type="http://schemas.openxmlformats.org/officeDocument/2006/relationships/image" Target="../media/image2.png"/><Relationship Id="rId4" Type="http://schemas.openxmlformats.org/officeDocument/2006/relationships/diagramQuickStyle" Target="../diagrams/quickStyle6.xml"/><Relationship Id="rId9" Type="http://schemas.openxmlformats.org/officeDocument/2006/relationships/hyperlink" Target="http://upload.wikimedia.org/wikipedia/commons/4/4d/POL_Aleksandr%C3%B3w_%C5%81%C3%B3dzki_COA.svg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upload.wikimedia.org/wikipedia/commons/4/4d/POL_Aleksandr%C3%B3w_%C5%81%C3%B3dzki_COA.svg" TargetMode="External"/><Relationship Id="rId3" Type="http://schemas.openxmlformats.org/officeDocument/2006/relationships/diagramLayout" Target="../diagrams/layout7.xml"/><Relationship Id="rId7" Type="http://schemas.openxmlformats.org/officeDocument/2006/relationships/image" Target="../media/image1.jpe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10" Type="http://schemas.openxmlformats.org/officeDocument/2006/relationships/image" Target="../media/image3.png"/><Relationship Id="rId4" Type="http://schemas.openxmlformats.org/officeDocument/2006/relationships/diagramQuickStyle" Target="../diagrams/quickStyle7.xml"/><Relationship Id="rId9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diagramLayout" Target="../diagrams/layout8.xml"/><Relationship Id="rId7" Type="http://schemas.openxmlformats.org/officeDocument/2006/relationships/image" Target="../media/image3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10" Type="http://schemas.openxmlformats.org/officeDocument/2006/relationships/image" Target="../media/image2.png"/><Relationship Id="rId4" Type="http://schemas.openxmlformats.org/officeDocument/2006/relationships/diagramQuickStyle" Target="../diagrams/quickStyle8.xml"/><Relationship Id="rId9" Type="http://schemas.openxmlformats.org/officeDocument/2006/relationships/hyperlink" Target="http://upload.wikimedia.org/wikipedia/commons/4/4d/POL_Aleksandr%C3%B3w_%C5%81%C3%B3dzki_COA.svg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diagramLayout" Target="../diagrams/layout9.xml"/><Relationship Id="rId7" Type="http://schemas.openxmlformats.org/officeDocument/2006/relationships/image" Target="../media/image3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10" Type="http://schemas.openxmlformats.org/officeDocument/2006/relationships/image" Target="../media/image2.png"/><Relationship Id="rId4" Type="http://schemas.openxmlformats.org/officeDocument/2006/relationships/diagramQuickStyle" Target="../diagrams/quickStyle9.xml"/><Relationship Id="rId9" Type="http://schemas.openxmlformats.org/officeDocument/2006/relationships/hyperlink" Target="http://upload.wikimedia.org/wikipedia/commons/4/4d/POL_Aleksandr%C3%B3w_%C5%81%C3%B3dzki_COA.svg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0.xml"/><Relationship Id="rId3" Type="http://schemas.openxmlformats.org/officeDocument/2006/relationships/image" Target="../media/image3.png"/><Relationship Id="rId7" Type="http://schemas.openxmlformats.org/officeDocument/2006/relationships/diagramLayout" Target="../diagrams/layout10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bibliotekarz\Desktop\BELDOW\PICT0003.AVI" TargetMode="External"/><Relationship Id="rId6" Type="http://schemas.openxmlformats.org/officeDocument/2006/relationships/diagramData" Target="../diagrams/data10.xml"/><Relationship Id="rId11" Type="http://schemas.openxmlformats.org/officeDocument/2006/relationships/image" Target="../media/image24.png"/><Relationship Id="rId5" Type="http://schemas.openxmlformats.org/officeDocument/2006/relationships/image" Target="../media/image2.png"/><Relationship Id="rId10" Type="http://schemas.microsoft.com/office/2007/relationships/diagramDrawing" Target="../diagrams/drawing10.xml"/><Relationship Id="rId4" Type="http://schemas.openxmlformats.org/officeDocument/2006/relationships/hyperlink" Target="http://upload.wikimedia.org/wikipedia/commons/4/4d/POL_Aleksandr%C3%B3w_%C5%81%C3%B3dzki_COA.svg" TargetMode="External"/><Relationship Id="rId9" Type="http://schemas.openxmlformats.org/officeDocument/2006/relationships/diagramColors" Target="../diagrams/colors1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upload.wikimedia.org/wikipedia/commons/4/4d/POL_Aleksandr%C3%B3w_%C5%81%C3%B3dzki_COA.svg" TargetMode="External"/><Relationship Id="rId3" Type="http://schemas.openxmlformats.org/officeDocument/2006/relationships/diagramLayout" Target="../diagrams/layout11.xml"/><Relationship Id="rId7" Type="http://schemas.openxmlformats.org/officeDocument/2006/relationships/image" Target="../media/image1.jpe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11" Type="http://schemas.openxmlformats.org/officeDocument/2006/relationships/image" Target="../media/image3.png"/><Relationship Id="rId5" Type="http://schemas.openxmlformats.org/officeDocument/2006/relationships/diagramColors" Target="../diagrams/colors11.xml"/><Relationship Id="rId10" Type="http://schemas.openxmlformats.org/officeDocument/2006/relationships/image" Target="../media/image25.wmf"/><Relationship Id="rId4" Type="http://schemas.openxmlformats.org/officeDocument/2006/relationships/diagramQuickStyle" Target="../diagrams/quickStyle11.xml"/><Relationship Id="rId9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2.xml"/><Relationship Id="rId3" Type="http://schemas.openxmlformats.org/officeDocument/2006/relationships/image" Target="../media/image1.jpeg"/><Relationship Id="rId7" Type="http://schemas.openxmlformats.org/officeDocument/2006/relationships/diagramLayout" Target="../diagrams/layout1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2.xml"/><Relationship Id="rId5" Type="http://schemas.openxmlformats.org/officeDocument/2006/relationships/image" Target="../media/image2.png"/><Relationship Id="rId10" Type="http://schemas.microsoft.com/office/2007/relationships/diagramDrawing" Target="../diagrams/drawing12.xml"/><Relationship Id="rId4" Type="http://schemas.openxmlformats.org/officeDocument/2006/relationships/hyperlink" Target="http://upload.wikimedia.org/wikipedia/commons/4/4d/POL_Aleksandr%C3%B3w_%C5%81%C3%B3dzki_COA.svg" TargetMode="External"/><Relationship Id="rId9" Type="http://schemas.openxmlformats.org/officeDocument/2006/relationships/diagramColors" Target="../diagrams/colors12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3.xml"/><Relationship Id="rId13" Type="http://schemas.openxmlformats.org/officeDocument/2006/relationships/image" Target="../media/image29.jpeg"/><Relationship Id="rId3" Type="http://schemas.openxmlformats.org/officeDocument/2006/relationships/image" Target="../media/image1.jpeg"/><Relationship Id="rId7" Type="http://schemas.openxmlformats.org/officeDocument/2006/relationships/diagramColors" Target="../diagrams/colors13.xml"/><Relationship Id="rId12" Type="http://schemas.openxmlformats.org/officeDocument/2006/relationships/image" Target="../media/image2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3.xml"/><Relationship Id="rId11" Type="http://schemas.openxmlformats.org/officeDocument/2006/relationships/image" Target="../media/image27.jpeg"/><Relationship Id="rId5" Type="http://schemas.openxmlformats.org/officeDocument/2006/relationships/diagramLayout" Target="../diagrams/layout13.xml"/><Relationship Id="rId10" Type="http://schemas.openxmlformats.org/officeDocument/2006/relationships/image" Target="../media/image2.png"/><Relationship Id="rId4" Type="http://schemas.openxmlformats.org/officeDocument/2006/relationships/diagramData" Target="../diagrams/data13.xml"/><Relationship Id="rId9" Type="http://schemas.openxmlformats.org/officeDocument/2006/relationships/hyperlink" Target="http://upload.wikimedia.org/wikipedia/commons/4/4d/POL_Aleksandr%C3%B3w_%C5%81%C3%B3dzki_COA.svg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1.jpeg"/><Relationship Id="rId7" Type="http://schemas.openxmlformats.org/officeDocument/2006/relationships/image" Target="../media/image3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11" Type="http://schemas.openxmlformats.org/officeDocument/2006/relationships/image" Target="../media/image34.jpeg"/><Relationship Id="rId5" Type="http://schemas.openxmlformats.org/officeDocument/2006/relationships/image" Target="../media/image2.png"/><Relationship Id="rId10" Type="http://schemas.openxmlformats.org/officeDocument/2006/relationships/image" Target="NULL"/><Relationship Id="rId4" Type="http://schemas.openxmlformats.org/officeDocument/2006/relationships/hyperlink" Target="http://upload.wikimedia.org/wikipedia/commons/4/4d/POL_Aleksandr%C3%B3w_%C5%81%C3%B3dzki_COA.svg" TargetMode="External"/><Relationship Id="rId9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://upload.wikimedia.org/wikipedia/commons/4/4d/POL_Aleksandr%C3%B3w_%C5%81%C3%B3dzki_COA.svg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://upload.wikimedia.org/wikipedia/commons/4/4d/POL_Aleksandr%C3%B3w_%C5%81%C3%B3dzki_COA.svg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4/4d/POL_Aleksandr%C3%B3w_%C5%81%C3%B3dzki_COA.sv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4/4d/POL_Aleksandr%C3%B3w_%C5%81%C3%B3dzki_COA.sv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16288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pl-PL" sz="2400" dirty="0" smtClean="0">
                <a:solidFill>
                  <a:srgbClr val="00B050"/>
                </a:solidFill>
                <a:latin typeface="Arial Black" pitchFamily="34" charset="0"/>
              </a:rPr>
              <a:t>Człowiek – najlepsza inwestycja</a:t>
            </a:r>
            <a:r>
              <a:rPr lang="pl-PL" sz="2400" dirty="0" smtClean="0">
                <a:solidFill>
                  <a:srgbClr val="00B050"/>
                </a:solidFill>
              </a:rPr>
              <a:t/>
            </a:r>
            <a:br>
              <a:rPr lang="pl-PL" sz="2400" dirty="0" smtClean="0">
                <a:solidFill>
                  <a:srgbClr val="00B050"/>
                </a:solidFill>
              </a:rPr>
            </a:br>
            <a:r>
              <a:rPr lang="pl-PL" sz="1300" dirty="0" smtClean="0">
                <a:solidFill>
                  <a:srgbClr val="00B050"/>
                </a:solidFill>
              </a:rPr>
              <a:t>Projekt finansowany ze środków Unii Europejskiej w ramach Europejskiego Funduszu Społecznego</a:t>
            </a:r>
            <a:r>
              <a:rPr lang="pl-PL" sz="2400" dirty="0" smtClean="0">
                <a:solidFill>
                  <a:srgbClr val="00B050"/>
                </a:solidFill>
              </a:rPr>
              <a:t/>
            </a:r>
            <a:br>
              <a:rPr lang="pl-PL" sz="2400" dirty="0" smtClean="0">
                <a:solidFill>
                  <a:srgbClr val="00B050"/>
                </a:solidFill>
              </a:rPr>
            </a:br>
            <a:r>
              <a:rPr lang="pl-PL" sz="2700" dirty="0" smtClean="0">
                <a:solidFill>
                  <a:srgbClr val="00B050"/>
                </a:solidFill>
                <a:latin typeface="Arial Black" pitchFamily="34" charset="0"/>
              </a:rPr>
              <a:t>Mała gmina -  wielkie perspektywy!</a:t>
            </a:r>
            <a:br>
              <a:rPr lang="pl-PL" sz="2700" dirty="0" smtClean="0">
                <a:solidFill>
                  <a:srgbClr val="00B050"/>
                </a:solidFill>
                <a:latin typeface="Arial Black" pitchFamily="34" charset="0"/>
              </a:rPr>
            </a:br>
            <a:r>
              <a:rPr lang="pl-PL" sz="2200" dirty="0" smtClean="0">
                <a:solidFill>
                  <a:srgbClr val="00B050"/>
                </a:solidFill>
                <a:latin typeface="Arial Black" pitchFamily="34" charset="0"/>
              </a:rPr>
              <a:t>Wyrównywanie szans edukacyjnych dzieci</a:t>
            </a:r>
            <a:br>
              <a:rPr lang="pl-PL" sz="2200" dirty="0" smtClean="0">
                <a:solidFill>
                  <a:srgbClr val="00B050"/>
                </a:solidFill>
                <a:latin typeface="Arial Black" pitchFamily="34" charset="0"/>
              </a:rPr>
            </a:br>
            <a:r>
              <a:rPr lang="pl-PL" sz="2200" dirty="0" smtClean="0">
                <a:solidFill>
                  <a:srgbClr val="00B050"/>
                </a:solidFill>
                <a:latin typeface="Arial Black" pitchFamily="34" charset="0"/>
              </a:rPr>
              <a:t>z terenu gminy Aleksandrów Łódzki</a:t>
            </a:r>
            <a:endParaRPr lang="pl-PL" sz="2200" dirty="0">
              <a:solidFill>
                <a:srgbClr val="00B050"/>
              </a:solidFill>
              <a:latin typeface="Arial Black" pitchFamily="34" charset="0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747835" y="3200436"/>
            <a:ext cx="7643866" cy="1500198"/>
          </a:xfrm>
        </p:spPr>
        <p:txBody>
          <a:bodyPr>
            <a:noAutofit/>
          </a:bodyPr>
          <a:lstStyle/>
          <a:p>
            <a:r>
              <a:rPr lang="pl-PL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Podsumowanie</a:t>
            </a:r>
            <a:r>
              <a:rPr lang="pl-PL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drugiego etapu projektu</a:t>
            </a:r>
          </a:p>
          <a:p>
            <a:r>
              <a:rPr lang="pl-PL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realizowanego </a:t>
            </a:r>
          </a:p>
          <a:p>
            <a:r>
              <a:rPr lang="pl-PL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w okresie od </a:t>
            </a:r>
            <a:r>
              <a:rPr lang="pl-PL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01.10. 2010</a:t>
            </a:r>
            <a:r>
              <a:rPr lang="pl-PL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do </a:t>
            </a:r>
            <a:r>
              <a:rPr lang="pl-PL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17.06.2011 </a:t>
            </a:r>
            <a:r>
              <a:rPr lang="pl-PL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roku</a:t>
            </a:r>
            <a:r>
              <a:rPr lang="pl-PL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pl-PL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Obraz 4" descr="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2450" y="5527894"/>
            <a:ext cx="5920831" cy="11329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290" name="Picture 2" descr="Plik:POL Aleksandrów Łódzki COA.sv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45731" y="5661248"/>
            <a:ext cx="785818" cy="9302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982884" y="0"/>
            <a:ext cx="7178232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64369" y="1071546"/>
            <a:ext cx="7615262" cy="582594"/>
          </a:xfrm>
        </p:spPr>
        <p:txBody>
          <a:bodyPr>
            <a:noAutofit/>
          </a:bodyPr>
          <a:lstStyle/>
          <a:p>
            <a:r>
              <a:rPr lang="pl-PL" sz="2000" dirty="0" smtClean="0">
                <a:solidFill>
                  <a:srgbClr val="00B050"/>
                </a:solidFill>
                <a:latin typeface="Arial Black" pitchFamily="34" charset="0"/>
                <a:cs typeface="Times New Roman" pitchFamily="18" charset="0"/>
              </a:rPr>
              <a:t>W RAMACH PROJEKTU REALIZOWANO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500166" y="2285992"/>
            <a:ext cx="6972320" cy="3625857"/>
          </a:xfrm>
        </p:spPr>
        <p:txBody>
          <a:bodyPr anchor="ctr">
            <a:normAutofit/>
          </a:bodyPr>
          <a:lstStyle/>
          <a:p>
            <a:pPr>
              <a:buNone/>
            </a:pP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lang="pl-PL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pl-PL" dirty="0"/>
          </a:p>
        </p:txBody>
      </p:sp>
      <p:pic>
        <p:nvPicPr>
          <p:cNvPr id="9" name="Obraz 8" descr="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2450" y="5527894"/>
            <a:ext cx="5920831" cy="11329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2" descr="Plik:POL Aleksandrów Łódzki COA.sv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45731" y="5661248"/>
            <a:ext cx="785818" cy="9302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K:\Logo i zdjęcie\szkoła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59832" y="2708920"/>
            <a:ext cx="3143272" cy="2289436"/>
          </a:xfrm>
          <a:prstGeom prst="rect">
            <a:avLst/>
          </a:prstGeom>
          <a:noFill/>
        </p:spPr>
      </p:pic>
      <p:sp>
        <p:nvSpPr>
          <p:cNvPr id="12" name="Strzałka w dół 11"/>
          <p:cNvSpPr/>
          <p:nvPr/>
        </p:nvSpPr>
        <p:spPr>
          <a:xfrm rot="13883134">
            <a:off x="2190253" y="3375117"/>
            <a:ext cx="619436" cy="15741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Strzałka w dół 12"/>
          <p:cNvSpPr/>
          <p:nvPr/>
        </p:nvSpPr>
        <p:spPr>
          <a:xfrm rot="7263179">
            <a:off x="6430310" y="3284781"/>
            <a:ext cx="619436" cy="169177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ole tekstowe 13"/>
          <p:cNvSpPr txBox="1"/>
          <p:nvPr/>
        </p:nvSpPr>
        <p:spPr>
          <a:xfrm>
            <a:off x="2688392" y="5057824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 </a:t>
            </a:r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323528" y="4797152"/>
            <a:ext cx="28575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ZAJĘCIA WYRÓWNAWCZE</a:t>
            </a:r>
            <a:endParaRPr lang="pl-PL" sz="1600" b="1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pole tekstowe 16"/>
          <p:cNvSpPr txBox="1"/>
          <p:nvPr/>
        </p:nvSpPr>
        <p:spPr>
          <a:xfrm>
            <a:off x="3323036" y="1772816"/>
            <a:ext cx="24979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KOŁA</a:t>
            </a:r>
            <a:r>
              <a:rPr lang="pl-PL" b="1" dirty="0" smtClean="0">
                <a:solidFill>
                  <a:schemeClr val="accent6">
                    <a:lumMod val="75000"/>
                  </a:schemeClr>
                </a:solidFill>
              </a:rPr>
              <a:t> ZAINTERESOWAŃ</a:t>
            </a:r>
            <a:endParaRPr lang="pl-PL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8" name="pole tekstowe 17"/>
          <p:cNvSpPr txBox="1"/>
          <p:nvPr/>
        </p:nvSpPr>
        <p:spPr>
          <a:xfrm>
            <a:off x="5855604" y="4797152"/>
            <a:ext cx="30640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ZAJĘCIA SPECJALISTYCZNE</a:t>
            </a:r>
            <a:endParaRPr lang="pl-PL" sz="1600" b="1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982884" y="0"/>
            <a:ext cx="7178232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Strzałka w dół 7"/>
          <p:cNvSpPr/>
          <p:nvPr/>
        </p:nvSpPr>
        <p:spPr>
          <a:xfrm>
            <a:off x="4262282" y="2276872"/>
            <a:ext cx="619436" cy="9978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92919" y="1285860"/>
            <a:ext cx="8158162" cy="185738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pl-PL" sz="2800" dirty="0" smtClean="0">
                <a:solidFill>
                  <a:srgbClr val="00B050"/>
                </a:solidFill>
                <a:latin typeface="Arial Black" pitchFamily="34" charset="0"/>
                <a:cs typeface="Times New Roman" pitchFamily="18" charset="0"/>
              </a:rPr>
              <a:t>Zajęcia </a:t>
            </a:r>
            <a:r>
              <a:rPr lang="pl-PL" sz="2800" dirty="0">
                <a:solidFill>
                  <a:srgbClr val="00B050"/>
                </a:solidFill>
                <a:latin typeface="Arial Black" pitchFamily="34" charset="0"/>
                <a:cs typeface="Times New Roman" pitchFamily="18" charset="0"/>
              </a:rPr>
              <a:t>dydaktyczno – wyrównawcze </a:t>
            </a:r>
            <a:r>
              <a:rPr lang="pl-PL" sz="2800" dirty="0" smtClean="0">
                <a:solidFill>
                  <a:srgbClr val="00B050"/>
                </a:solidFill>
                <a:latin typeface="Arial Black" pitchFamily="34" charset="0"/>
                <a:cs typeface="Times New Roman" pitchFamily="18" charset="0"/>
              </a:rPr>
              <a:t>              z </a:t>
            </a:r>
            <a:r>
              <a:rPr lang="pl-PL" sz="2800" dirty="0">
                <a:solidFill>
                  <a:srgbClr val="00B050"/>
                </a:solidFill>
                <a:latin typeface="Arial Black" pitchFamily="34" charset="0"/>
                <a:cs typeface="Times New Roman" pitchFamily="18" charset="0"/>
              </a:rPr>
              <a:t>przedmiotów </a:t>
            </a:r>
            <a:r>
              <a:rPr lang="pl-PL" sz="2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pl-PL" sz="2200" dirty="0">
                <a:latin typeface="Times New Roman" pitchFamily="18" charset="0"/>
                <a:cs typeface="Times New Roman" pitchFamily="18" charset="0"/>
              </a:rPr>
            </a:br>
            <a:r>
              <a:rPr lang="pl-PL" sz="22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2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język polski, język angielski, </a:t>
            </a:r>
            <a:r>
              <a:rPr lang="pl-PL" sz="22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matematyka, przyroda ,</a:t>
            </a:r>
            <a:r>
              <a:rPr lang="pl-PL" sz="22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historia.</a:t>
            </a:r>
            <a:r>
              <a:rPr lang="pl-PL" sz="22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pl-PL" sz="22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pl-PL" sz="22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Obraz 7" descr="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2450" y="5527894"/>
            <a:ext cx="5920831" cy="11329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2" descr="Plik:POL Aleksandrów Łódzki COA.sv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45731" y="5661248"/>
            <a:ext cx="785818" cy="9302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 descr="C:\Users\bibliotekarz\AppData\Local\Microsoft\Windows\Temporary Internet Files\Content.IE5\UMZJ0AEK\MC900229913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43042" y="3000372"/>
            <a:ext cx="1335938" cy="1780337"/>
          </a:xfrm>
          <a:prstGeom prst="rect">
            <a:avLst/>
          </a:prstGeom>
          <a:noFill/>
        </p:spPr>
      </p:pic>
      <p:graphicFrame>
        <p:nvGraphicFramePr>
          <p:cNvPr id="16" name="Symbol zastępczy zawartości 15"/>
          <p:cNvGraphicFramePr>
            <a:graphicFrameLocks noGrp="1"/>
          </p:cNvGraphicFramePr>
          <p:nvPr>
            <p:ph idx="1"/>
          </p:nvPr>
        </p:nvGraphicFramePr>
        <p:xfrm>
          <a:off x="3643306" y="2857496"/>
          <a:ext cx="4643470" cy="22145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4" name="pole tekstowe 13"/>
          <p:cNvSpPr txBox="1"/>
          <p:nvPr/>
        </p:nvSpPr>
        <p:spPr>
          <a:xfrm>
            <a:off x="6286512" y="328612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11" cstate="print"/>
          <a:stretch>
            <a:fillRect/>
          </a:stretch>
        </p:blipFill>
        <p:spPr bwMode="auto">
          <a:xfrm>
            <a:off x="982884" y="0"/>
            <a:ext cx="7178232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 descr="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2450" y="5527894"/>
            <a:ext cx="5920831" cy="11329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2" descr="Plik:POL Aleksandrów Łódzki COA.sv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45731" y="5661248"/>
            <a:ext cx="785818" cy="9302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12" name="Diagram 11"/>
          <p:cNvGraphicFramePr/>
          <p:nvPr/>
        </p:nvGraphicFramePr>
        <p:xfrm>
          <a:off x="785786" y="1285860"/>
          <a:ext cx="7429552" cy="41434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10" cstate="print"/>
          <a:stretch>
            <a:fillRect/>
          </a:stretch>
        </p:blipFill>
        <p:spPr bwMode="auto">
          <a:xfrm>
            <a:off x="982884" y="0"/>
            <a:ext cx="7178232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2450" y="5527894"/>
            <a:ext cx="5920831" cy="11329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2" descr="Plik:POL Aleksandrów Łódzki COA.sv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45731" y="5661248"/>
            <a:ext cx="785818" cy="9302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14" name="Symbol zastępczy zawartości 13"/>
          <p:cNvGraphicFramePr>
            <a:graphicFrameLocks noGrp="1"/>
          </p:cNvGraphicFramePr>
          <p:nvPr>
            <p:ph idx="1"/>
          </p:nvPr>
        </p:nvGraphicFramePr>
        <p:xfrm>
          <a:off x="457200" y="1428737"/>
          <a:ext cx="8043890" cy="38576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10" cstate="print"/>
          <a:stretch>
            <a:fillRect/>
          </a:stretch>
        </p:blipFill>
        <p:spPr bwMode="auto">
          <a:xfrm>
            <a:off x="982884" y="0"/>
            <a:ext cx="7178232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Symbol zastępczy zawartości 4"/>
          <p:cNvGraphicFramePr>
            <a:graphicFrameLocks noGrp="1"/>
          </p:cNvGraphicFramePr>
          <p:nvPr>
            <p:ph idx="1"/>
          </p:nvPr>
        </p:nvGraphicFramePr>
        <p:xfrm>
          <a:off x="500034" y="1357298"/>
          <a:ext cx="8258204" cy="26860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982884" y="0"/>
            <a:ext cx="7178232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Obraz 5" descr="logo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12450" y="5527894"/>
            <a:ext cx="5920831" cy="11329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2" descr="Plik:POL Aleksandrów Łódzki COA.svg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545731" y="5661248"/>
            <a:ext cx="785818" cy="9302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Obraz 7" descr="194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286512" y="3571876"/>
            <a:ext cx="2643206" cy="17621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00B050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9" name="Obraz 8" descr="DSCF2116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000628" y="3357562"/>
            <a:ext cx="1500198" cy="2000264"/>
          </a:xfrm>
          <a:prstGeom prst="rect">
            <a:avLst/>
          </a:prstGeom>
          <a:ln w="127000" cap="sq">
            <a:solidFill>
              <a:srgbClr val="00B05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" name="Obraz 9" descr="DSCF2119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85720" y="3643314"/>
            <a:ext cx="2286016" cy="17145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00B05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1" name="Obraz 10" descr="DSCF2128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500298" y="3500438"/>
            <a:ext cx="2286016" cy="1714512"/>
          </a:xfrm>
          <a:prstGeom prst="rect">
            <a:avLst/>
          </a:prstGeom>
          <a:ln w="127000" cap="sq">
            <a:solidFill>
              <a:srgbClr val="00B05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55576" y="1340768"/>
            <a:ext cx="7872410" cy="1357322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pl-PL" sz="2400" b="1" dirty="0"/>
              <a:t/>
            </a:r>
            <a:br>
              <a:rPr lang="pl-PL" sz="2400" b="1" dirty="0"/>
            </a:br>
            <a:r>
              <a:rPr lang="pl-PL" sz="2800" dirty="0">
                <a:solidFill>
                  <a:srgbClr val="00B050"/>
                </a:solidFill>
                <a:latin typeface="Arial Black" pitchFamily="34" charset="0"/>
                <a:cs typeface="Times New Roman" pitchFamily="18" charset="0"/>
              </a:rPr>
              <a:t>Zajęcia </a:t>
            </a:r>
            <a:r>
              <a:rPr lang="pl-PL" sz="2800" dirty="0" smtClean="0">
                <a:solidFill>
                  <a:srgbClr val="00B050"/>
                </a:solidFill>
                <a:latin typeface="Arial Black" pitchFamily="34" charset="0"/>
                <a:cs typeface="Times New Roman" pitchFamily="18" charset="0"/>
              </a:rPr>
              <a:t> dodatkowe </a:t>
            </a:r>
            <a:br>
              <a:rPr lang="pl-PL" sz="2800" dirty="0" smtClean="0">
                <a:solidFill>
                  <a:srgbClr val="00B050"/>
                </a:solidFill>
                <a:latin typeface="Arial Black" pitchFamily="34" charset="0"/>
                <a:cs typeface="Times New Roman" pitchFamily="18" charset="0"/>
              </a:rPr>
            </a:br>
            <a:r>
              <a:rPr lang="pl-PL" sz="2800" dirty="0" smtClean="0">
                <a:solidFill>
                  <a:srgbClr val="00B050"/>
                </a:solidFill>
                <a:latin typeface="Arial Black" pitchFamily="34" charset="0"/>
                <a:cs typeface="Times New Roman" pitchFamily="18" charset="0"/>
              </a:rPr>
              <a:t>–koła zainteresowań</a:t>
            </a:r>
            <a:r>
              <a:rPr lang="pl-PL" sz="2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pl-PL" sz="2200" dirty="0">
                <a:latin typeface="Times New Roman" pitchFamily="18" charset="0"/>
                <a:cs typeface="Times New Roman" pitchFamily="18" charset="0"/>
              </a:rPr>
            </a:br>
            <a:r>
              <a:rPr lang="pl-PL" sz="22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2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język </a:t>
            </a:r>
            <a:r>
              <a:rPr lang="pl-PL" sz="22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polski, język </a:t>
            </a:r>
            <a:r>
              <a:rPr lang="pl-PL" sz="22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angielski,</a:t>
            </a:r>
            <a:r>
              <a:rPr lang="pl-PL" sz="22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matematyka, </a:t>
            </a:r>
            <a:r>
              <a:rPr lang="pl-PL" sz="22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informatyka,</a:t>
            </a:r>
            <a:br>
              <a:rPr lang="pl-PL" sz="22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sz="22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świadomość kulturalna, zajęcia sportowe.</a:t>
            </a:r>
            <a:r>
              <a:rPr lang="pl-PL" sz="22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pl-PL" sz="22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endParaRPr lang="pl-PL" sz="2200" b="1" u="sn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Obraz 10" descr="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2450" y="5527894"/>
            <a:ext cx="5920831" cy="11329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2" descr="Plik:POL Aleksandrów Łódzki COA.sv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45731" y="5661248"/>
            <a:ext cx="785818" cy="9302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16" name="Symbol zastępczy zawartości 15"/>
          <p:cNvGraphicFramePr>
            <a:graphicFrameLocks noGrp="1"/>
          </p:cNvGraphicFramePr>
          <p:nvPr>
            <p:ph idx="1"/>
          </p:nvPr>
        </p:nvGraphicFramePr>
        <p:xfrm>
          <a:off x="3214678" y="3071810"/>
          <a:ext cx="4714908" cy="2286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3074" name="Picture 2" descr="C:\Users\bibliotekarz\AppData\Local\Microsoft\Windows\Temporary Internet Files\Content.IE5\Q07UANYS\MC900324704[1].wm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85786" y="3286124"/>
            <a:ext cx="1807769" cy="1522476"/>
          </a:xfrm>
          <a:prstGeom prst="rect">
            <a:avLst/>
          </a:prstGeom>
          <a:noFill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1" cstate="print"/>
          <a:stretch>
            <a:fillRect/>
          </a:stretch>
        </p:blipFill>
        <p:spPr bwMode="auto">
          <a:xfrm>
            <a:off x="982884" y="0"/>
            <a:ext cx="7178232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Symbol zastępczy zawartości 4"/>
          <p:cNvGraphicFramePr>
            <a:graphicFrameLocks noGrp="1"/>
          </p:cNvGraphicFramePr>
          <p:nvPr>
            <p:ph idx="1"/>
          </p:nvPr>
        </p:nvGraphicFramePr>
        <p:xfrm>
          <a:off x="467544" y="1196752"/>
          <a:ext cx="8229600" cy="41862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982884" y="0"/>
            <a:ext cx="7178232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Obraz 5" descr="logo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12450" y="5572140"/>
            <a:ext cx="5920831" cy="11329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2" descr="Plik:POL Aleksandrów Łódzki COA.svg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545731" y="5643578"/>
            <a:ext cx="785818" cy="9302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</p:nvPr>
        </p:nvGraphicFramePr>
        <p:xfrm>
          <a:off x="323528" y="1340768"/>
          <a:ext cx="8229600" cy="4286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Obraz 4" descr="logo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12450" y="5572140"/>
            <a:ext cx="5920831" cy="11329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2" descr="Plik:POL Aleksandrów Łódzki COA.sv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545731" y="5643578"/>
            <a:ext cx="785818" cy="9302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10" cstate="print"/>
          <a:stretch>
            <a:fillRect/>
          </a:stretch>
        </p:blipFill>
        <p:spPr bwMode="auto">
          <a:xfrm>
            <a:off x="982884" y="0"/>
            <a:ext cx="7178232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Symbol zastępczy zawartości 6"/>
          <p:cNvGraphicFramePr>
            <a:graphicFrameLocks noGrp="1"/>
          </p:cNvGraphicFramePr>
          <p:nvPr>
            <p:ph idx="1"/>
          </p:nvPr>
        </p:nvGraphicFramePr>
        <p:xfrm>
          <a:off x="428596" y="1357298"/>
          <a:ext cx="8229600" cy="46259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982884" y="0"/>
            <a:ext cx="7178232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Obraz 4" descr="logo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12450" y="5572140"/>
            <a:ext cx="5920831" cy="11329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2" descr="Plik:POL Aleksandrów Łódzki COA.svg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545731" y="5643578"/>
            <a:ext cx="785818" cy="9302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Symbol zastępczy zawartości 6"/>
          <p:cNvGraphicFramePr>
            <a:graphicFrameLocks noGrp="1"/>
          </p:cNvGraphicFramePr>
          <p:nvPr>
            <p:ph idx="1"/>
          </p:nvPr>
        </p:nvGraphicFramePr>
        <p:xfrm>
          <a:off x="457200" y="1500174"/>
          <a:ext cx="8229600" cy="46259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982884" y="0"/>
            <a:ext cx="7178232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Obraz 4" descr="logo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12450" y="5572140"/>
            <a:ext cx="5920831" cy="11329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2" descr="Plik:POL Aleksandrów Łódzki COA.svg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545731" y="5643578"/>
            <a:ext cx="785818" cy="9302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982884" y="0"/>
            <a:ext cx="7178232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 descr="Plik:POL Aleksandrów Łódzki COA.svg">
            <a:hlinkClick r:id="rId4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45883" y="5715016"/>
            <a:ext cx="785591" cy="9310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8" name="Diagram 7"/>
          <p:cNvGraphicFramePr/>
          <p:nvPr/>
        </p:nvGraphicFramePr>
        <p:xfrm>
          <a:off x="611560" y="1196752"/>
          <a:ext cx="7929618" cy="1960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9" name="PICT0003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11" cstate="print"/>
          <a:stretch>
            <a:fillRect/>
          </a:stretch>
        </p:blipFill>
        <p:spPr>
          <a:xfrm>
            <a:off x="2964645" y="3284984"/>
            <a:ext cx="3214710" cy="219671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B0F0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6" name="Obraz 5" descr="logo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812526" y="5589240"/>
            <a:ext cx="5920831" cy="11158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857232"/>
            <a:ext cx="8215338" cy="1428760"/>
          </a:xfrm>
        </p:spPr>
        <p:txBody>
          <a:bodyPr>
            <a:normAutofit fontScale="90000"/>
          </a:bodyPr>
          <a:lstStyle/>
          <a:p>
            <a:r>
              <a:rPr lang="pl-PL" sz="3600" b="1" dirty="0" smtClean="0">
                <a:solidFill>
                  <a:srgbClr val="00B050"/>
                </a:solidFill>
                <a:latin typeface="Arial Black" pitchFamily="34" charset="0"/>
              </a:rPr>
              <a:t/>
            </a:r>
            <a:br>
              <a:rPr lang="pl-PL" sz="3600" b="1" dirty="0" smtClean="0">
                <a:solidFill>
                  <a:srgbClr val="00B050"/>
                </a:solidFill>
                <a:latin typeface="Arial Black" pitchFamily="34" charset="0"/>
              </a:rPr>
            </a:br>
            <a:r>
              <a:rPr lang="pl-PL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3100" dirty="0" smtClean="0">
                <a:solidFill>
                  <a:srgbClr val="00B050"/>
                </a:solidFill>
                <a:latin typeface="Arial Black" pitchFamily="34" charset="0"/>
                <a:cs typeface="Times New Roman" pitchFamily="18" charset="0"/>
              </a:rPr>
              <a:t>Zajęcia ze specjalistami</a:t>
            </a: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l-PL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sz="24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umiejętność uczenia się, kompetencje społeczne, </a:t>
            </a:r>
            <a:br>
              <a:rPr lang="pl-PL" sz="2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sz="2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zajęcia z psychologiem dla dzieci z trudnościami</a:t>
            </a:r>
            <a:r>
              <a:rPr lang="pl-PL" sz="24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pl-PL" sz="2400" dirty="0"/>
          </a:p>
        </p:txBody>
      </p:sp>
      <p:graphicFrame>
        <p:nvGraphicFramePr>
          <p:cNvPr id="16" name="Symbol zastępczy zawartości 15"/>
          <p:cNvGraphicFramePr>
            <a:graphicFrameLocks noGrp="1"/>
          </p:cNvGraphicFramePr>
          <p:nvPr>
            <p:ph idx="1"/>
          </p:nvPr>
        </p:nvGraphicFramePr>
        <p:xfrm>
          <a:off x="2857488" y="2714620"/>
          <a:ext cx="5572137" cy="1928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" name="Obraz 11" descr="logo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12450" y="5527894"/>
            <a:ext cx="5920831" cy="11329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Picture 2" descr="Plik:POL Aleksandrów Łódzki COA.sv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545731" y="5661248"/>
            <a:ext cx="785818" cy="9302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3" name="Picture 3" descr="C:\Users\bibliotekarz\AppData\Local\Microsoft\Windows\Temporary Internet Files\Content.IE5\11KP5YB7\MC900345405[1].wm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71472" y="2928934"/>
            <a:ext cx="1793138" cy="1789481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11" cstate="print"/>
          <a:stretch>
            <a:fillRect/>
          </a:stretch>
        </p:blipFill>
        <p:spPr bwMode="auto">
          <a:xfrm>
            <a:off x="982884" y="0"/>
            <a:ext cx="7178232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982884" y="0"/>
            <a:ext cx="7178232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Obraz 4" descr="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2526" y="5527894"/>
            <a:ext cx="5920831" cy="11329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2" descr="Plik:POL Aleksandrów Łódzki COA.svg">
            <a:hlinkClick r:id="rId4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45883" y="5715016"/>
            <a:ext cx="785591" cy="9310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7" name="Diagram 6"/>
          <p:cNvGraphicFramePr/>
          <p:nvPr/>
        </p:nvGraphicFramePr>
        <p:xfrm>
          <a:off x="683568" y="1196752"/>
          <a:ext cx="7786742" cy="4318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982884" y="0"/>
            <a:ext cx="7178232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Obraz 5" descr="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2526" y="5517232"/>
            <a:ext cx="5920831" cy="11163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9" name="Symbol zastępczy zawartości 8"/>
          <p:cNvGraphicFramePr>
            <a:graphicFrameLocks noGrp="1"/>
          </p:cNvGraphicFramePr>
          <p:nvPr>
            <p:ph idx="1"/>
          </p:nvPr>
        </p:nvGraphicFramePr>
        <p:xfrm>
          <a:off x="323528" y="1196752"/>
          <a:ext cx="8229600" cy="20431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Picture 2" descr="Plik:POL Aleksandrów Łódzki COA.svg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545883" y="5715016"/>
            <a:ext cx="785591" cy="9310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Obraz 9" descr="DSCF2498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429373" y="3644454"/>
            <a:ext cx="2190765" cy="164307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00B050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2" name="Obraz 11" descr="190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548056" y="3573016"/>
            <a:ext cx="2357454" cy="15716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Obraz 12" descr="P1010857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23863" y="3596829"/>
            <a:ext cx="2500330" cy="152401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pl-PL" sz="2800" dirty="0" smtClean="0">
                <a:solidFill>
                  <a:srgbClr val="00B050"/>
                </a:solidFill>
                <a:latin typeface="Arial Black" pitchFamily="34" charset="0"/>
              </a:rPr>
              <a:t>Uatrakcyjnienie procesu nauczania </a:t>
            </a:r>
          </a:p>
          <a:p>
            <a:pPr algn="ctr">
              <a:buNone/>
            </a:pPr>
            <a:r>
              <a:rPr lang="pl-PL" sz="22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Wycieczki do kina i wędrówki krajoznawcze.</a:t>
            </a:r>
          </a:p>
          <a:p>
            <a:endParaRPr lang="pl-PL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982884" y="0"/>
            <a:ext cx="7178232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Obraz 5" descr="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2450" y="5572140"/>
            <a:ext cx="5920831" cy="11329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2" descr="Plik:POL Aleksandrów Łódzki COA.sv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45731" y="5715016"/>
            <a:ext cx="785818" cy="9302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Obraz 7" descr="DSC0145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72264" y="2714620"/>
            <a:ext cx="2071684" cy="27622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00B050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" name="Obraz 9" descr="IMGA0038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20736526">
            <a:off x="395172" y="3334355"/>
            <a:ext cx="2333641" cy="175023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00B05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1" name="Obraz 10" descr="193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143108" y="2643182"/>
            <a:ext cx="1666870" cy="250030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Obraz 11" descr="Dzikie z natury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286380" y="2643182"/>
            <a:ext cx="1428750" cy="1905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Obraz 13"/>
          <p:cNvPicPr/>
          <p:nvPr/>
        </p:nvPicPr>
        <p:blipFill>
          <a:blip r:embed="rId10" cstate="print"/>
          <a:srcRect l="19423" t="14278" r="55906" b="68871"/>
          <a:stretch>
            <a:fillRect/>
          </a:stretch>
        </p:blipFill>
        <p:spPr bwMode="auto">
          <a:xfrm>
            <a:off x="4929190" y="4643446"/>
            <a:ext cx="1819275" cy="78060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Obraz 14" descr="gnomeo_poster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857620" y="2643182"/>
            <a:ext cx="1428750" cy="1905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525963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pl-PL" sz="2800" dirty="0" smtClean="0">
                <a:solidFill>
                  <a:srgbClr val="00B050"/>
                </a:solidFill>
                <a:latin typeface="Arial Black" pitchFamily="34" charset="0"/>
              </a:rPr>
              <a:t>Nasze najważniejsze osiągnięcia</a:t>
            </a:r>
          </a:p>
          <a:p>
            <a:r>
              <a:rPr lang="pl-PL" sz="2100" b="1" dirty="0" smtClean="0">
                <a:solidFill>
                  <a:schemeClr val="accent6">
                    <a:lumMod val="75000"/>
                  </a:schemeClr>
                </a:solidFill>
              </a:rPr>
              <a:t>I miejsce w Konkursie Patriotycznym – kat. utwór literacki</a:t>
            </a:r>
          </a:p>
          <a:p>
            <a:r>
              <a:rPr lang="pl-PL" sz="2100" b="1" dirty="0" smtClean="0">
                <a:solidFill>
                  <a:schemeClr val="accent6">
                    <a:lumMod val="75000"/>
                  </a:schemeClr>
                </a:solidFill>
              </a:rPr>
              <a:t>I miejsce w konkursie ekologicznym „Kochajmy Przyrodę”</a:t>
            </a:r>
          </a:p>
          <a:p>
            <a:r>
              <a:rPr lang="pl-PL" sz="2100" b="1" dirty="0" smtClean="0">
                <a:solidFill>
                  <a:schemeClr val="accent6">
                    <a:lumMod val="75000"/>
                  </a:schemeClr>
                </a:solidFill>
              </a:rPr>
              <a:t>IV miejsce w Powiatowym Konkursie Wiedzy o Unii Europejskiej                                  i Europejczykach</a:t>
            </a:r>
          </a:p>
          <a:p>
            <a:r>
              <a:rPr lang="pl-PL" sz="2100" b="1" dirty="0" smtClean="0">
                <a:solidFill>
                  <a:schemeClr val="accent6">
                    <a:lumMod val="75000"/>
                  </a:schemeClr>
                </a:solidFill>
              </a:rPr>
              <a:t>III miejsce w Turnieju o Mieście i Gminie Aleksandrów Łódzki</a:t>
            </a:r>
          </a:p>
          <a:p>
            <a:r>
              <a:rPr lang="pl-PL" sz="2300" b="1" dirty="0" smtClean="0">
                <a:solidFill>
                  <a:schemeClr val="accent6">
                    <a:lumMod val="75000"/>
                  </a:schemeClr>
                </a:solidFill>
              </a:rPr>
              <a:t>III miejsce w Konkursie „Bezpieczna droga do szkoły”                                           - kat. klasy IV-VI</a:t>
            </a:r>
            <a:endParaRPr lang="pl-PL" sz="21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pl-PL" sz="2100" b="1" dirty="0" smtClean="0">
                <a:solidFill>
                  <a:schemeClr val="accent6">
                    <a:lumMod val="75000"/>
                  </a:schemeClr>
                </a:solidFill>
              </a:rPr>
              <a:t>II miejsce w konkursie „Malowanie na ekranie”                                              - w kat. „Eko-cudaki” </a:t>
            </a:r>
          </a:p>
          <a:p>
            <a:r>
              <a:rPr lang="pl-PL" sz="2100" b="1" dirty="0" smtClean="0">
                <a:solidFill>
                  <a:schemeClr val="accent6">
                    <a:lumMod val="75000"/>
                  </a:schemeClr>
                </a:solidFill>
              </a:rPr>
              <a:t> wyróżnienie w konkursie „Malowanie na ekranie”                                                            - w kat. „Eko-cudaki”                                     </a:t>
            </a:r>
          </a:p>
          <a:p>
            <a:pPr algn="ctr">
              <a:buNone/>
            </a:pPr>
            <a:r>
              <a:rPr lang="pl-PL" sz="2100" b="1" dirty="0" smtClean="0">
                <a:solidFill>
                  <a:schemeClr val="accent6">
                    <a:lumMod val="75000"/>
                  </a:schemeClr>
                </a:solidFill>
              </a:rPr>
              <a:t>          </a:t>
            </a:r>
            <a:endParaRPr lang="pl-PL" sz="21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982884" y="0"/>
            <a:ext cx="7178232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Obraz 4" descr="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2450" y="5517232"/>
            <a:ext cx="5920831" cy="11878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2" descr="Plik:POL Aleksandrów Łódzki COA.sv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45731" y="5786454"/>
            <a:ext cx="785818" cy="9302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100" b="1" dirty="0" smtClean="0">
                <a:solidFill>
                  <a:schemeClr val="accent6">
                    <a:lumMod val="75000"/>
                  </a:schemeClr>
                </a:solidFill>
              </a:rPr>
              <a:t>II miejsce w rozgrywkach – koszykówka chłopców na szczeblu gminnym</a:t>
            </a:r>
          </a:p>
          <a:p>
            <a:r>
              <a:rPr lang="pl-PL" sz="2100" b="1" dirty="0" smtClean="0">
                <a:solidFill>
                  <a:schemeClr val="accent6">
                    <a:lumMod val="75000"/>
                  </a:schemeClr>
                </a:solidFill>
              </a:rPr>
              <a:t>III miejsce w rozgrywkach – piłka nożna  na szczeblu gminnym</a:t>
            </a:r>
          </a:p>
          <a:p>
            <a:endParaRPr lang="pl-PL" sz="21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pl-PL" sz="21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None/>
            </a:pP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982884" y="0"/>
            <a:ext cx="7178232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Obraz 4" descr="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2450" y="5589240"/>
            <a:ext cx="5920831" cy="11158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2" descr="Plik:POL Aleksandrów Łódzki COA.sv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45731" y="5786454"/>
            <a:ext cx="785818" cy="9302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pl-PL" sz="2800" b="1" dirty="0" smtClean="0">
                <a:solidFill>
                  <a:srgbClr val="00B050"/>
                </a:solidFill>
                <a:latin typeface="Arial Black" pitchFamily="34" charset="0"/>
              </a:rPr>
              <a:t>Rezultaty:</a:t>
            </a:r>
          </a:p>
          <a:p>
            <a:pPr>
              <a:buFont typeface="Wingdings" pitchFamily="2" charset="2"/>
              <a:buChar char="§"/>
            </a:pPr>
            <a:r>
              <a:rPr lang="pl-PL" sz="2300" dirty="0" smtClean="0">
                <a:solidFill>
                  <a:schemeClr val="accent6">
                    <a:lumMod val="75000"/>
                  </a:schemeClr>
                </a:solidFill>
                <a:cs typeface="Times New Roman" pitchFamily="18" charset="0"/>
              </a:rPr>
              <a:t>objęcie wsparciem uczniów,</a:t>
            </a:r>
          </a:p>
          <a:p>
            <a:pPr>
              <a:buFont typeface="Wingdings" pitchFamily="2" charset="2"/>
              <a:buChar char="§"/>
            </a:pPr>
            <a:r>
              <a:rPr lang="pl-PL" sz="2300" dirty="0" smtClean="0">
                <a:solidFill>
                  <a:schemeClr val="accent6">
                    <a:lumMod val="75000"/>
                  </a:schemeClr>
                </a:solidFill>
                <a:cs typeface="Times New Roman" pitchFamily="18" charset="0"/>
              </a:rPr>
              <a:t>zniwelowanie deficytów edukacyjnych,</a:t>
            </a:r>
          </a:p>
          <a:p>
            <a:pPr>
              <a:buFont typeface="Wingdings" pitchFamily="2" charset="2"/>
              <a:buChar char="§"/>
            </a:pPr>
            <a:r>
              <a:rPr lang="pl-PL" sz="2300" dirty="0" smtClean="0">
                <a:solidFill>
                  <a:schemeClr val="accent6">
                    <a:lumMod val="75000"/>
                  </a:schemeClr>
                </a:solidFill>
                <a:cs typeface="Times New Roman" pitchFamily="18" charset="0"/>
              </a:rPr>
              <a:t>uatrakcyjnienie procesu edukacyjnego,</a:t>
            </a:r>
          </a:p>
          <a:p>
            <a:pPr>
              <a:buFont typeface="Wingdings" pitchFamily="2" charset="2"/>
              <a:buChar char="§"/>
            </a:pPr>
            <a:r>
              <a:rPr lang="pl-PL" sz="2300" dirty="0" smtClean="0">
                <a:solidFill>
                  <a:schemeClr val="accent6">
                    <a:lumMod val="75000"/>
                  </a:schemeClr>
                </a:solidFill>
                <a:cs typeface="Times New Roman" pitchFamily="18" charset="0"/>
              </a:rPr>
              <a:t>uzyskanie na koniec roku szkolnego 2010/2011  - </a:t>
            </a:r>
            <a:r>
              <a:rPr lang="pl-PL" sz="2300" b="1" dirty="0" smtClean="0">
                <a:solidFill>
                  <a:schemeClr val="accent6">
                    <a:lumMod val="75000"/>
                  </a:schemeClr>
                </a:solidFill>
                <a:cs typeface="Times New Roman" pitchFamily="18" charset="0"/>
              </a:rPr>
              <a:t>100 %</a:t>
            </a:r>
            <a:r>
              <a:rPr lang="pl-PL" sz="2300" dirty="0" smtClean="0">
                <a:solidFill>
                  <a:schemeClr val="accent6">
                    <a:lumMod val="75000"/>
                  </a:schemeClr>
                </a:solidFill>
                <a:cs typeface="Times New Roman" pitchFamily="18" charset="0"/>
              </a:rPr>
              <a:t> promocji,</a:t>
            </a:r>
          </a:p>
          <a:p>
            <a:pPr>
              <a:buFont typeface="Wingdings" pitchFamily="2" charset="2"/>
              <a:buChar char="§"/>
            </a:pPr>
            <a:r>
              <a:rPr lang="pl-PL" sz="2300" dirty="0" smtClean="0">
                <a:solidFill>
                  <a:schemeClr val="accent6">
                    <a:lumMod val="75000"/>
                  </a:schemeClr>
                </a:solidFill>
                <a:cs typeface="Times New Roman" pitchFamily="18" charset="0"/>
              </a:rPr>
              <a:t>uzyskanie wyniku średniego </a:t>
            </a:r>
            <a:r>
              <a:rPr lang="pl-PL" sz="2300" b="1" dirty="0" smtClean="0">
                <a:solidFill>
                  <a:srgbClr val="0070C0"/>
                </a:solidFill>
                <a:cs typeface="Times New Roman" pitchFamily="18" charset="0"/>
              </a:rPr>
              <a:t>- pkt. </a:t>
            </a:r>
            <a:r>
              <a:rPr lang="pl-PL" sz="2300" dirty="0" smtClean="0">
                <a:solidFill>
                  <a:schemeClr val="accent6">
                    <a:lumMod val="75000"/>
                  </a:schemeClr>
                </a:solidFill>
                <a:cs typeface="Times New Roman" pitchFamily="18" charset="0"/>
              </a:rPr>
              <a:t>po sprawdzianie VI klasy  </a:t>
            </a:r>
          </a:p>
          <a:p>
            <a:pPr>
              <a:buNone/>
            </a:pPr>
            <a:r>
              <a:rPr lang="pl-PL" sz="2300" dirty="0" smtClean="0">
                <a:solidFill>
                  <a:schemeClr val="accent6">
                    <a:lumMod val="75000"/>
                  </a:schemeClr>
                </a:solidFill>
                <a:cs typeface="Times New Roman" pitchFamily="18" charset="0"/>
              </a:rPr>
              <a:t>      </a:t>
            </a:r>
            <a:r>
              <a:rPr lang="pl-PL" sz="2300" b="1" dirty="0" smtClean="0">
                <a:solidFill>
                  <a:srgbClr val="0070C0"/>
                </a:solidFill>
                <a:cs typeface="Times New Roman" pitchFamily="18" charset="0"/>
              </a:rPr>
              <a:t>– poziom wysoki</a:t>
            </a:r>
            <a:r>
              <a:rPr lang="pl-PL" sz="2300" dirty="0" smtClean="0">
                <a:solidFill>
                  <a:schemeClr val="accent6">
                    <a:lumMod val="75000"/>
                  </a:schemeClr>
                </a:solidFill>
                <a:cs typeface="Times New Roman" pitchFamily="18" charset="0"/>
              </a:rPr>
              <a:t>,</a:t>
            </a:r>
          </a:p>
          <a:p>
            <a:pPr>
              <a:buFont typeface="Wingdings" pitchFamily="2" charset="2"/>
              <a:buChar char="§"/>
            </a:pPr>
            <a:r>
              <a:rPr lang="pl-PL" sz="2300" dirty="0" smtClean="0">
                <a:solidFill>
                  <a:schemeClr val="accent6">
                    <a:lumMod val="75000"/>
                  </a:schemeClr>
                </a:solidFill>
                <a:cs typeface="Times New Roman" pitchFamily="18" charset="0"/>
              </a:rPr>
              <a:t>zmiana postawy wobec nauki – rozwijanie zainteresowań i uzdolnień,</a:t>
            </a:r>
          </a:p>
          <a:p>
            <a:pPr>
              <a:buFont typeface="Wingdings" pitchFamily="2" charset="2"/>
              <a:buChar char="§"/>
            </a:pPr>
            <a:r>
              <a:rPr lang="pl-PL" sz="2300" dirty="0" smtClean="0">
                <a:solidFill>
                  <a:schemeClr val="accent6">
                    <a:lumMod val="75000"/>
                  </a:schemeClr>
                </a:solidFill>
                <a:cs typeface="Times New Roman" pitchFamily="18" charset="0"/>
              </a:rPr>
              <a:t>wykorzystanie pozyskanych pomocy naukowych w zajęciach edukacyjnych. </a:t>
            </a:r>
          </a:p>
          <a:p>
            <a:pPr>
              <a:buFont typeface="Wingdings" pitchFamily="2" charset="2"/>
              <a:buChar char="§"/>
            </a:pPr>
            <a:endParaRPr lang="pl-PL" sz="20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endParaRPr lang="pl-PL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pl-PL" sz="20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</a:t>
            </a:r>
          </a:p>
          <a:p>
            <a:pPr>
              <a:buFont typeface="Wingdings" pitchFamily="2" charset="2"/>
              <a:buChar char="§"/>
            </a:pPr>
            <a:endParaRPr lang="pl-PL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pl-PL" dirty="0" smtClean="0">
              <a:latin typeface="Arial Black" pitchFamily="34" charset="0"/>
            </a:endParaRPr>
          </a:p>
          <a:p>
            <a:pPr algn="ctr">
              <a:buNone/>
            </a:pPr>
            <a:endParaRPr lang="en-US" dirty="0">
              <a:solidFill>
                <a:srgbClr val="00B050"/>
              </a:solidFill>
              <a:latin typeface="Arial Black" pitchFamily="34" charset="0"/>
            </a:endParaRPr>
          </a:p>
        </p:txBody>
      </p:sp>
      <p:pic>
        <p:nvPicPr>
          <p:cNvPr id="5" name="Obraz 4" descr="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2450" y="5517232"/>
            <a:ext cx="5920831" cy="11435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2" descr="Plik:POL Aleksandrów Łódzki COA.sv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45731" y="5677407"/>
            <a:ext cx="785818" cy="914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982884" y="0"/>
            <a:ext cx="7178232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Font typeface="Arial" charset="0"/>
              <a:buNone/>
            </a:pPr>
            <a:r>
              <a:rPr lang="pl-PL" b="1" dirty="0" smtClean="0">
                <a:solidFill>
                  <a:srgbClr val="00B050"/>
                </a:solidFill>
                <a:latin typeface="Arial Black" pitchFamily="34" charset="0"/>
              </a:rPr>
              <a:t>Podsumowanie:</a:t>
            </a:r>
          </a:p>
          <a:p>
            <a:pPr algn="ctr">
              <a:buFont typeface="Arial" charset="0"/>
              <a:buNone/>
            </a:pPr>
            <a:endParaRPr lang="pl-PL" sz="1800" dirty="0" smtClean="0"/>
          </a:p>
          <a:p>
            <a:pPr algn="ctr">
              <a:lnSpc>
                <a:spcPct val="150000"/>
              </a:lnSpc>
              <a:buFont typeface="Arial" charset="0"/>
              <a:buNone/>
            </a:pPr>
            <a:r>
              <a:rPr lang="pl-PL" sz="2400" dirty="0" smtClean="0"/>
              <a:t>    </a:t>
            </a:r>
            <a:r>
              <a:rPr lang="pl-PL" sz="2100" b="1" dirty="0" smtClean="0">
                <a:solidFill>
                  <a:schemeClr val="accent6">
                    <a:lumMod val="75000"/>
                  </a:schemeClr>
                </a:solidFill>
                <a:cs typeface="Times New Roman" pitchFamily="18" charset="0"/>
              </a:rPr>
              <a:t>Projekt</a:t>
            </a:r>
            <a:r>
              <a:rPr lang="pl-PL" sz="2100" dirty="0" smtClean="0">
                <a:solidFill>
                  <a:schemeClr val="accent6">
                    <a:lumMod val="75000"/>
                  </a:schemeClr>
                </a:solidFill>
                <a:cs typeface="Times New Roman" pitchFamily="18" charset="0"/>
              </a:rPr>
              <a:t>  </a:t>
            </a:r>
            <a:r>
              <a:rPr lang="pl-PL" sz="24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Mała gmina -  wielkie perspektywy! Wyrównywanie szans edukacyjnych dzieci z terenu gminy Aleksandrów Łódzki</a:t>
            </a:r>
          </a:p>
          <a:p>
            <a:pPr algn="ctr">
              <a:lnSpc>
                <a:spcPct val="150000"/>
              </a:lnSpc>
              <a:buFont typeface="Arial" charset="0"/>
              <a:buNone/>
            </a:pPr>
            <a:r>
              <a:rPr lang="pl-PL" sz="2100" b="1" dirty="0" smtClean="0">
                <a:solidFill>
                  <a:schemeClr val="accent6">
                    <a:lumMod val="75000"/>
                  </a:schemeClr>
                </a:solidFill>
                <a:cs typeface="Times New Roman" pitchFamily="18" charset="0"/>
              </a:rPr>
              <a:t>  dał szansę na wzbogacenie i uatrakcyjnienie oferty edukacyjnej </a:t>
            </a:r>
          </a:p>
          <a:p>
            <a:pPr algn="ctr">
              <a:lnSpc>
                <a:spcPct val="150000"/>
              </a:lnSpc>
              <a:buFont typeface="Arial" charset="0"/>
              <a:buNone/>
            </a:pPr>
            <a:r>
              <a:rPr lang="pl-PL" sz="2100" b="1" dirty="0" smtClean="0">
                <a:solidFill>
                  <a:schemeClr val="accent6">
                    <a:lumMod val="75000"/>
                  </a:schemeClr>
                </a:solidFill>
                <a:cs typeface="Times New Roman" pitchFamily="18" charset="0"/>
              </a:rPr>
              <a:t>    naszej  szkoły. </a:t>
            </a:r>
          </a:p>
          <a:p>
            <a:endParaRPr lang="pl-PL" dirty="0"/>
          </a:p>
        </p:txBody>
      </p:sp>
      <p:pic>
        <p:nvPicPr>
          <p:cNvPr id="5" name="Obraz 4" descr="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2450" y="5527894"/>
            <a:ext cx="5920831" cy="11329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2" descr="Plik:POL Aleksandrów Łódzki COA.sv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45731" y="5661248"/>
            <a:ext cx="785818" cy="9302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982884" y="0"/>
            <a:ext cx="7178232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1686</TotalTime>
  <Words>563</Words>
  <Application>Microsoft Office PowerPoint</Application>
  <PresentationFormat>Pokaz na ekranie (4:3)</PresentationFormat>
  <Paragraphs>109</Paragraphs>
  <Slides>20</Slides>
  <Notes>0</Notes>
  <HiddenSlides>0</HiddenSlides>
  <MMClips>1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20</vt:i4>
      </vt:variant>
    </vt:vector>
  </HeadingPairs>
  <TitlesOfParts>
    <vt:vector size="21" baseType="lpstr">
      <vt:lpstr>Motyw pakietu Office</vt:lpstr>
      <vt:lpstr>Człowiek – najlepsza inwestycja Projekt finansowany ze środków Unii Europejskiej w ramach Europejskiego Funduszu Społecznego Mała gmina -  wielkie perspektywy! Wyrównywanie szans edukacyjnych dzieci z terenu gminy Aleksandrów Łódzki</vt:lpstr>
      <vt:lpstr>W RAMACH PROJEKTU REALIZOWANO</vt:lpstr>
      <vt:lpstr>Zajęcia dydaktyczno – wyrównawcze               z przedmiotów   język polski, język angielski, matematyka, przyroda ,historia. </vt:lpstr>
      <vt:lpstr>Slajd 4</vt:lpstr>
      <vt:lpstr>Slajd 5</vt:lpstr>
      <vt:lpstr>Slajd 6</vt:lpstr>
      <vt:lpstr> Zajęcia  dodatkowe  –koła zainteresowań  język polski, język angielski, matematyka, informatyka,  świadomość kulturalna, zajęcia sportowe. </vt:lpstr>
      <vt:lpstr>Slajd 8</vt:lpstr>
      <vt:lpstr>Slajd 9</vt:lpstr>
      <vt:lpstr>Slajd 10</vt:lpstr>
      <vt:lpstr>Slajd 11</vt:lpstr>
      <vt:lpstr>Slajd 12</vt:lpstr>
      <vt:lpstr>  Zajęcia ze specjalistami  umiejętność uczenia się, kompetencje społeczne,  zajęcia z psychologiem dla dzieci z trudnościami.</vt:lpstr>
      <vt:lpstr>Slajd 14</vt:lpstr>
      <vt:lpstr>Slajd 15</vt:lpstr>
      <vt:lpstr>Slajd 16</vt:lpstr>
      <vt:lpstr>Slajd 17</vt:lpstr>
      <vt:lpstr>Slajd 18</vt:lpstr>
      <vt:lpstr>Slajd 19</vt:lpstr>
      <vt:lpstr>Slajd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bibliotekarz</dc:creator>
  <cp:lastModifiedBy>beata rybczyńska</cp:lastModifiedBy>
  <cp:revision>180</cp:revision>
  <dcterms:created xsi:type="dcterms:W3CDTF">2010-06-28T06:37:48Z</dcterms:created>
  <dcterms:modified xsi:type="dcterms:W3CDTF">2011-06-12T22:16:28Z</dcterms:modified>
</cp:coreProperties>
</file>